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notesMasterIdLst>
    <p:notesMasterId r:id="rId28"/>
  </p:notesMasterIdLst>
  <p:handoutMasterIdLst>
    <p:handoutMasterId r:id="rId29"/>
  </p:handoutMasterIdLst>
  <p:sldIdLst>
    <p:sldId id="751" r:id="rId2"/>
    <p:sldId id="876" r:id="rId3"/>
    <p:sldId id="796" r:id="rId4"/>
    <p:sldId id="753" r:id="rId5"/>
    <p:sldId id="752" r:id="rId6"/>
    <p:sldId id="754" r:id="rId7"/>
    <p:sldId id="819" r:id="rId8"/>
    <p:sldId id="759" r:id="rId9"/>
    <p:sldId id="786" r:id="rId10"/>
    <p:sldId id="764" r:id="rId11"/>
    <p:sldId id="875" r:id="rId12"/>
    <p:sldId id="783" r:id="rId13"/>
    <p:sldId id="765" r:id="rId14"/>
    <p:sldId id="766" r:id="rId15"/>
    <p:sldId id="825" r:id="rId16"/>
    <p:sldId id="770" r:id="rId17"/>
    <p:sldId id="771" r:id="rId18"/>
    <p:sldId id="777" r:id="rId19"/>
    <p:sldId id="778" r:id="rId20"/>
    <p:sldId id="828" r:id="rId21"/>
    <p:sldId id="781" r:id="rId22"/>
    <p:sldId id="784" r:id="rId23"/>
    <p:sldId id="845" r:id="rId24"/>
    <p:sldId id="782" r:id="rId25"/>
    <p:sldId id="792" r:id="rId26"/>
    <p:sldId id="794" r:id="rId27"/>
  </p:sldIdLst>
  <p:sldSz cx="12192000" cy="6858000"/>
  <p:notesSz cx="7010400" cy="9296400"/>
  <p:custDataLst>
    <p:tags r:id="rId30"/>
  </p:custDataLst>
  <p:defaultTextStyle>
    <a:defPPr>
      <a:defRPr lang="en-US"/>
    </a:defPPr>
    <a:lvl1pPr algn="ctr" rtl="0" fontAlgn="base">
      <a:spcBef>
        <a:spcPct val="50000"/>
      </a:spcBef>
      <a:spcAft>
        <a:spcPct val="0"/>
      </a:spcAft>
      <a:defRPr sz="1200" b="1" kern="1200">
        <a:solidFill>
          <a:srgbClr val="FFFF00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50000"/>
      </a:spcBef>
      <a:spcAft>
        <a:spcPct val="0"/>
      </a:spcAft>
      <a:defRPr sz="1200" b="1" kern="1200">
        <a:solidFill>
          <a:srgbClr val="FFFF00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50000"/>
      </a:spcBef>
      <a:spcAft>
        <a:spcPct val="0"/>
      </a:spcAft>
      <a:defRPr sz="1200" b="1" kern="1200">
        <a:solidFill>
          <a:srgbClr val="FFFF00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50000"/>
      </a:spcBef>
      <a:spcAft>
        <a:spcPct val="0"/>
      </a:spcAft>
      <a:defRPr sz="1200" b="1" kern="1200">
        <a:solidFill>
          <a:srgbClr val="FFFF00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50000"/>
      </a:spcBef>
      <a:spcAft>
        <a:spcPct val="0"/>
      </a:spcAft>
      <a:defRPr sz="1200" b="1" kern="1200">
        <a:solidFill>
          <a:srgbClr val="FFFF00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b="1" kern="1200">
        <a:solidFill>
          <a:srgbClr val="FFFF00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200" b="1" kern="1200">
        <a:solidFill>
          <a:srgbClr val="FFFF00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200" b="1" kern="1200">
        <a:solidFill>
          <a:srgbClr val="FFFF00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200" b="1" kern="1200">
        <a:solidFill>
          <a:srgbClr val="FFFF00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111"/>
    <a:srgbClr val="0000FF"/>
    <a:srgbClr val="D9D9D9"/>
    <a:srgbClr val="FF00FF"/>
    <a:srgbClr val="00FFFF"/>
    <a:srgbClr val="FFFF00"/>
    <a:srgbClr val="FF0000"/>
    <a:srgbClr val="008000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4" autoAdjust="0"/>
    <p:restoredTop sz="90000" autoAdjust="0"/>
  </p:normalViewPr>
  <p:slideViewPr>
    <p:cSldViewPr>
      <p:cViewPr varScale="1">
        <p:scale>
          <a:sx n="77" d="100"/>
          <a:sy n="77" d="100"/>
        </p:scale>
        <p:origin x="859" y="62"/>
      </p:cViewPr>
      <p:guideLst>
        <p:guide orient="horz" pos="2160"/>
        <p:guide pos="3840"/>
      </p:guideLst>
    </p:cSldViewPr>
  </p:slideViewPr>
  <p:outlineViewPr>
    <p:cViewPr>
      <p:scale>
        <a:sx n="25" d="100"/>
        <a:sy n="25" d="100"/>
      </p:scale>
      <p:origin x="0" y="815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refai, Ghaith" userId="5c283360-04ab-41d1-a8fa-88de212c8c44" providerId="ADAL" clId="{EF44C1B1-D4EA-438A-BFFE-0114D62A00B6}"/>
    <pc:docChg chg="delSld">
      <pc:chgData name="Alrefai, Ghaith" userId="5c283360-04ab-41d1-a8fa-88de212c8c44" providerId="ADAL" clId="{EF44C1B1-D4EA-438A-BFFE-0114D62A00B6}" dt="2024-02-20T07:20:43.374" v="0" actId="47"/>
      <pc:docMkLst>
        <pc:docMk/>
      </pc:docMkLst>
      <pc:sldChg chg="del">
        <pc:chgData name="Alrefai, Ghaith" userId="5c283360-04ab-41d1-a8fa-88de212c8c44" providerId="ADAL" clId="{EF44C1B1-D4EA-438A-BFFE-0114D62A00B6}" dt="2024-02-20T07:20:43.374" v="0" actId="47"/>
        <pc:sldMkLst>
          <pc:docMk/>
          <pc:sldMk cId="0" sldId="811"/>
        </pc:sldMkLst>
      </pc:sldChg>
    </pc:docChg>
  </pc:docChgLst>
  <pc:docChgLst>
    <pc:chgData name="Ghaith" userId="5c283360-04ab-41d1-a8fa-88de212c8c44" providerId="ADAL" clId="{9CD19BAA-4A48-41F7-9E3D-01FADD8C6085}"/>
    <pc:docChg chg="delSld modSld">
      <pc:chgData name="Ghaith" userId="5c283360-04ab-41d1-a8fa-88de212c8c44" providerId="ADAL" clId="{9CD19BAA-4A48-41F7-9E3D-01FADD8C6085}" dt="2024-02-26T06:15:56.974" v="50" actId="1076"/>
      <pc:docMkLst>
        <pc:docMk/>
      </pc:docMkLst>
      <pc:sldChg chg="del">
        <pc:chgData name="Ghaith" userId="5c283360-04ab-41d1-a8fa-88de212c8c44" providerId="ADAL" clId="{9CD19BAA-4A48-41F7-9E3D-01FADD8C6085}" dt="2024-02-25T19:16:01.429" v="0" actId="47"/>
        <pc:sldMkLst>
          <pc:docMk/>
          <pc:sldMk cId="0" sldId="666"/>
        </pc:sldMkLst>
      </pc:sldChg>
      <pc:sldChg chg="del">
        <pc:chgData name="Ghaith" userId="5c283360-04ab-41d1-a8fa-88de212c8c44" providerId="ADAL" clId="{9CD19BAA-4A48-41F7-9E3D-01FADD8C6085}" dt="2024-02-25T19:25:11.133" v="4" actId="47"/>
        <pc:sldMkLst>
          <pc:docMk/>
          <pc:sldMk cId="0" sldId="670"/>
        </pc:sldMkLst>
      </pc:sldChg>
      <pc:sldChg chg="addSp modSp mod">
        <pc:chgData name="Ghaith" userId="5c283360-04ab-41d1-a8fa-88de212c8c44" providerId="ADAL" clId="{9CD19BAA-4A48-41F7-9E3D-01FADD8C6085}" dt="2024-02-26T06:15:56.974" v="50" actId="1076"/>
        <pc:sldMkLst>
          <pc:docMk/>
          <pc:sldMk cId="0" sldId="752"/>
        </pc:sldMkLst>
        <pc:spChg chg="add mod">
          <ac:chgData name="Ghaith" userId="5c283360-04ab-41d1-a8fa-88de212c8c44" providerId="ADAL" clId="{9CD19BAA-4A48-41F7-9E3D-01FADD8C6085}" dt="2024-02-26T06:15:56.974" v="50" actId="1076"/>
          <ac:spMkLst>
            <pc:docMk/>
            <pc:sldMk cId="0" sldId="752"/>
            <ac:spMk id="2" creationId="{AB25AEB6-B136-4722-B6BE-AB2B7CF5F202}"/>
          </ac:spMkLst>
        </pc:spChg>
        <pc:picChg chg="mod">
          <ac:chgData name="Ghaith" userId="5c283360-04ab-41d1-a8fa-88de212c8c44" providerId="ADAL" clId="{9CD19BAA-4A48-41F7-9E3D-01FADD8C6085}" dt="2024-02-26T06:14:49.398" v="5" actId="1076"/>
          <ac:picMkLst>
            <pc:docMk/>
            <pc:sldMk cId="0" sldId="752"/>
            <ac:picMk id="7" creationId="{00000000-0000-0000-0000-000000000000}"/>
          </ac:picMkLst>
        </pc:picChg>
      </pc:sldChg>
      <pc:sldChg chg="del">
        <pc:chgData name="Ghaith" userId="5c283360-04ab-41d1-a8fa-88de212c8c44" providerId="ADAL" clId="{9CD19BAA-4A48-41F7-9E3D-01FADD8C6085}" dt="2024-02-25T19:18:04.667" v="2" actId="47"/>
        <pc:sldMkLst>
          <pc:docMk/>
          <pc:sldMk cId="0" sldId="758"/>
        </pc:sldMkLst>
      </pc:sldChg>
      <pc:sldChg chg="del">
        <pc:chgData name="Ghaith" userId="5c283360-04ab-41d1-a8fa-88de212c8c44" providerId="ADAL" clId="{9CD19BAA-4A48-41F7-9E3D-01FADD8C6085}" dt="2024-02-25T19:17:25.574" v="1" actId="47"/>
        <pc:sldMkLst>
          <pc:docMk/>
          <pc:sldMk cId="0" sldId="760"/>
        </pc:sldMkLst>
      </pc:sldChg>
      <pc:sldChg chg="del">
        <pc:chgData name="Ghaith" userId="5c283360-04ab-41d1-a8fa-88de212c8c44" providerId="ADAL" clId="{9CD19BAA-4A48-41F7-9E3D-01FADD8C6085}" dt="2024-02-25T19:25:09.571" v="3" actId="47"/>
        <pc:sldMkLst>
          <pc:docMk/>
          <pc:sldMk cId="0" sldId="864"/>
        </pc:sldMkLst>
      </pc:sldChg>
    </pc:docChg>
  </pc:docChgLst>
  <pc:docChgLst>
    <pc:chgData name="Alrefai, Ghaith" userId="5c283360-04ab-41d1-a8fa-88de212c8c44" providerId="ADAL" clId="{9FCED16A-2A71-4E24-90F5-537DEDDC4808}"/>
    <pc:docChg chg="undo custSel addSld delSld modSld">
      <pc:chgData name="Alrefai, Ghaith" userId="5c283360-04ab-41d1-a8fa-88de212c8c44" providerId="ADAL" clId="{9FCED16A-2A71-4E24-90F5-537DEDDC4808}" dt="2024-02-14T20:30:03.618" v="95" actId="47"/>
      <pc:docMkLst>
        <pc:docMk/>
      </pc:docMkLst>
      <pc:sldChg chg="addSp delSp modSp mod">
        <pc:chgData name="Alrefai, Ghaith" userId="5c283360-04ab-41d1-a8fa-88de212c8c44" providerId="ADAL" clId="{9FCED16A-2A71-4E24-90F5-537DEDDC4808}" dt="2024-02-14T20:16:58.456" v="35" actId="478"/>
        <pc:sldMkLst>
          <pc:docMk/>
          <pc:sldMk cId="0" sldId="666"/>
        </pc:sldMkLst>
        <pc:spChg chg="add del mod">
          <ac:chgData name="Alrefai, Ghaith" userId="5c283360-04ab-41d1-a8fa-88de212c8c44" providerId="ADAL" clId="{9FCED16A-2A71-4E24-90F5-537DEDDC4808}" dt="2024-02-14T20:16:58.456" v="35" actId="478"/>
          <ac:spMkLst>
            <pc:docMk/>
            <pc:sldMk cId="0" sldId="666"/>
            <ac:spMk id="3" creationId="{6DD0A7C9-8FB5-6014-334E-7DF98734195C}"/>
          </ac:spMkLst>
        </pc:spChg>
        <pc:spChg chg="del">
          <ac:chgData name="Alrefai, Ghaith" userId="5c283360-04ab-41d1-a8fa-88de212c8c44" providerId="ADAL" clId="{9FCED16A-2A71-4E24-90F5-537DEDDC4808}" dt="2024-02-14T20:16:55.971" v="34" actId="478"/>
          <ac:spMkLst>
            <pc:docMk/>
            <pc:sldMk cId="0" sldId="666"/>
            <ac:spMk id="670722" creationId="{00000000-0000-0000-0000-000000000000}"/>
          </ac:spMkLst>
        </pc:spChg>
      </pc:sldChg>
      <pc:sldChg chg="del">
        <pc:chgData name="Alrefai, Ghaith" userId="5c283360-04ab-41d1-a8fa-88de212c8c44" providerId="ADAL" clId="{9FCED16A-2A71-4E24-90F5-537DEDDC4808}" dt="2024-02-14T20:16:21.343" v="26" actId="47"/>
        <pc:sldMkLst>
          <pc:docMk/>
          <pc:sldMk cId="0" sldId="668"/>
        </pc:sldMkLst>
      </pc:sldChg>
      <pc:sldChg chg="del">
        <pc:chgData name="Alrefai, Ghaith" userId="5c283360-04ab-41d1-a8fa-88de212c8c44" providerId="ADAL" clId="{9FCED16A-2A71-4E24-90F5-537DEDDC4808}" dt="2024-02-14T20:27:59.199" v="73" actId="47"/>
        <pc:sldMkLst>
          <pc:docMk/>
          <pc:sldMk cId="0" sldId="689"/>
        </pc:sldMkLst>
      </pc:sldChg>
      <pc:sldChg chg="del">
        <pc:chgData name="Alrefai, Ghaith" userId="5c283360-04ab-41d1-a8fa-88de212c8c44" providerId="ADAL" clId="{9FCED16A-2A71-4E24-90F5-537DEDDC4808}" dt="2024-02-14T20:29:24.565" v="86" actId="47"/>
        <pc:sldMkLst>
          <pc:docMk/>
          <pc:sldMk cId="0" sldId="697"/>
        </pc:sldMkLst>
      </pc:sldChg>
      <pc:sldChg chg="del">
        <pc:chgData name="Alrefai, Ghaith" userId="5c283360-04ab-41d1-a8fa-88de212c8c44" providerId="ADAL" clId="{9FCED16A-2A71-4E24-90F5-537DEDDC4808}" dt="2024-02-14T20:29:56.732" v="93" actId="47"/>
        <pc:sldMkLst>
          <pc:docMk/>
          <pc:sldMk cId="0" sldId="702"/>
        </pc:sldMkLst>
      </pc:sldChg>
      <pc:sldChg chg="modSp del mod">
        <pc:chgData name="Alrefai, Ghaith" userId="5c283360-04ab-41d1-a8fa-88de212c8c44" providerId="ADAL" clId="{9FCED16A-2A71-4E24-90F5-537DEDDC4808}" dt="2024-02-14T20:28:56.987" v="81" actId="47"/>
        <pc:sldMkLst>
          <pc:docMk/>
          <pc:sldMk cId="0" sldId="703"/>
        </pc:sldMkLst>
        <pc:spChg chg="mod">
          <ac:chgData name="Alrefai, Ghaith" userId="5c283360-04ab-41d1-a8fa-88de212c8c44" providerId="ADAL" clId="{9FCED16A-2A71-4E24-90F5-537DEDDC4808}" dt="2024-02-14T20:22:22.817" v="50" actId="27636"/>
          <ac:spMkLst>
            <pc:docMk/>
            <pc:sldMk cId="0" sldId="703"/>
            <ac:spMk id="785411" creationId="{00000000-0000-0000-0000-000000000000}"/>
          </ac:spMkLst>
        </pc:spChg>
      </pc:sldChg>
      <pc:sldChg chg="del">
        <pc:chgData name="Alrefai, Ghaith" userId="5c283360-04ab-41d1-a8fa-88de212c8c44" providerId="ADAL" clId="{9FCED16A-2A71-4E24-90F5-537DEDDC4808}" dt="2024-02-14T20:28:07.961" v="74" actId="47"/>
        <pc:sldMkLst>
          <pc:docMk/>
          <pc:sldMk cId="0" sldId="705"/>
        </pc:sldMkLst>
      </pc:sldChg>
      <pc:sldChg chg="modSp del mod">
        <pc:chgData name="Alrefai, Ghaith" userId="5c283360-04ab-41d1-a8fa-88de212c8c44" providerId="ADAL" clId="{9FCED16A-2A71-4E24-90F5-537DEDDC4808}" dt="2024-02-14T20:28:17.811" v="75" actId="47"/>
        <pc:sldMkLst>
          <pc:docMk/>
          <pc:sldMk cId="0" sldId="717"/>
        </pc:sldMkLst>
        <pc:spChg chg="mod">
          <ac:chgData name="Alrefai, Ghaith" userId="5c283360-04ab-41d1-a8fa-88de212c8c44" providerId="ADAL" clId="{9FCED16A-2A71-4E24-90F5-537DEDDC4808}" dt="2024-02-14T20:22:22.799" v="48" actId="27636"/>
          <ac:spMkLst>
            <pc:docMk/>
            <pc:sldMk cId="0" sldId="717"/>
            <ac:spMk id="815107" creationId="{00000000-0000-0000-0000-000000000000}"/>
          </ac:spMkLst>
        </pc:spChg>
      </pc:sldChg>
      <pc:sldChg chg="addSp delSp modSp mod">
        <pc:chgData name="Alrefai, Ghaith" userId="5c283360-04ab-41d1-a8fa-88de212c8c44" providerId="ADAL" clId="{9FCED16A-2A71-4E24-90F5-537DEDDC4808}" dt="2024-02-14T20:16:15.227" v="25" actId="478"/>
        <pc:sldMkLst>
          <pc:docMk/>
          <pc:sldMk cId="0" sldId="751"/>
        </pc:sldMkLst>
        <pc:spChg chg="mod">
          <ac:chgData name="Alrefai, Ghaith" userId="5c283360-04ab-41d1-a8fa-88de212c8c44" providerId="ADAL" clId="{9FCED16A-2A71-4E24-90F5-537DEDDC4808}" dt="2024-02-14T20:16:06.251" v="22" actId="20577"/>
          <ac:spMkLst>
            <pc:docMk/>
            <pc:sldMk cId="0" sldId="751"/>
            <ac:spMk id="2" creationId="{00000000-0000-0000-0000-000000000000}"/>
          </ac:spMkLst>
        </pc:spChg>
        <pc:spChg chg="del mod">
          <ac:chgData name="Alrefai, Ghaith" userId="5c283360-04ab-41d1-a8fa-88de212c8c44" providerId="ADAL" clId="{9FCED16A-2A71-4E24-90F5-537DEDDC4808}" dt="2024-02-14T20:16:11.257" v="24" actId="478"/>
          <ac:spMkLst>
            <pc:docMk/>
            <pc:sldMk cId="0" sldId="751"/>
            <ac:spMk id="3" creationId="{00000000-0000-0000-0000-000000000000}"/>
          </ac:spMkLst>
        </pc:spChg>
        <pc:spChg chg="add del mod">
          <ac:chgData name="Alrefai, Ghaith" userId="5c283360-04ab-41d1-a8fa-88de212c8c44" providerId="ADAL" clId="{9FCED16A-2A71-4E24-90F5-537DEDDC4808}" dt="2024-02-14T20:16:15.227" v="25" actId="478"/>
          <ac:spMkLst>
            <pc:docMk/>
            <pc:sldMk cId="0" sldId="751"/>
            <ac:spMk id="6" creationId="{33D4A052-344D-8364-0389-907822868529}"/>
          </ac:spMkLst>
        </pc:spChg>
      </pc:sldChg>
      <pc:sldChg chg="modSp mod">
        <pc:chgData name="Alrefai, Ghaith" userId="5c283360-04ab-41d1-a8fa-88de212c8c44" providerId="ADAL" clId="{9FCED16A-2A71-4E24-90F5-537DEDDC4808}" dt="2024-02-14T20:22:22.839" v="52" actId="27636"/>
        <pc:sldMkLst>
          <pc:docMk/>
          <pc:sldMk cId="0" sldId="754"/>
        </pc:sldMkLst>
        <pc:spChg chg="mod">
          <ac:chgData name="Alrefai, Ghaith" userId="5c283360-04ab-41d1-a8fa-88de212c8c44" providerId="ADAL" clId="{9FCED16A-2A71-4E24-90F5-537DEDDC4808}" dt="2024-02-14T20:22:22.839" v="52" actId="27636"/>
          <ac:spMkLst>
            <pc:docMk/>
            <pc:sldMk cId="0" sldId="754"/>
            <ac:spMk id="19458" creationId="{00000000-0000-0000-0000-000000000000}"/>
          </ac:spMkLst>
        </pc:spChg>
      </pc:sldChg>
      <pc:sldChg chg="del">
        <pc:chgData name="Alrefai, Ghaith" userId="5c283360-04ab-41d1-a8fa-88de212c8c44" providerId="ADAL" clId="{9FCED16A-2A71-4E24-90F5-537DEDDC4808}" dt="2024-02-14T20:21:14.542" v="41" actId="47"/>
        <pc:sldMkLst>
          <pc:docMk/>
          <pc:sldMk cId="0" sldId="755"/>
        </pc:sldMkLst>
      </pc:sldChg>
      <pc:sldChg chg="delSp modSp modAnim">
        <pc:chgData name="Alrefai, Ghaith" userId="5c283360-04ab-41d1-a8fa-88de212c8c44" providerId="ADAL" clId="{9FCED16A-2A71-4E24-90F5-537DEDDC4808}" dt="2024-02-14T20:22:25.381" v="53" actId="1076"/>
        <pc:sldMkLst>
          <pc:docMk/>
          <pc:sldMk cId="0" sldId="764"/>
        </pc:sldMkLst>
        <pc:spChg chg="mod">
          <ac:chgData name="Alrefai, Ghaith" userId="5c283360-04ab-41d1-a8fa-88de212c8c44" providerId="ADAL" clId="{9FCED16A-2A71-4E24-90F5-537DEDDC4808}" dt="2024-02-14T20:22:25.381" v="53" actId="1076"/>
          <ac:spMkLst>
            <pc:docMk/>
            <pc:sldMk cId="0" sldId="764"/>
            <ac:spMk id="29" creationId="{4E03A478-AF22-409E-AC2E-239CAAC552DF}"/>
          </ac:spMkLst>
        </pc:spChg>
        <pc:grpChg chg="del">
          <ac:chgData name="Alrefai, Ghaith" userId="5c283360-04ab-41d1-a8fa-88de212c8c44" providerId="ADAL" clId="{9FCED16A-2A71-4E24-90F5-537DEDDC4808}" dt="2024-02-14T20:22:22.730" v="46" actId="478"/>
          <ac:grpSpMkLst>
            <pc:docMk/>
            <pc:sldMk cId="0" sldId="764"/>
            <ac:grpSpMk id="10" creationId="{D1398F68-4144-4C4F-8E6E-A7096B0F0899}"/>
          </ac:grpSpMkLst>
        </pc:grpChg>
        <pc:grpChg chg="mod">
          <ac:chgData name="Alrefai, Ghaith" userId="5c283360-04ab-41d1-a8fa-88de212c8c44" providerId="ADAL" clId="{9FCED16A-2A71-4E24-90F5-537DEDDC4808}" dt="2024-02-14T20:22:25.381" v="53" actId="1076"/>
          <ac:grpSpMkLst>
            <pc:docMk/>
            <pc:sldMk cId="0" sldId="764"/>
            <ac:grpSpMk id="12" creationId="{9B867D7A-67C2-44E3-9575-EEF4A78593DE}"/>
          </ac:grpSpMkLst>
        </pc:grpChg>
        <pc:picChg chg="mod">
          <ac:chgData name="Alrefai, Ghaith" userId="5c283360-04ab-41d1-a8fa-88de212c8c44" providerId="ADAL" clId="{9FCED16A-2A71-4E24-90F5-537DEDDC4808}" dt="2024-02-14T20:22:25.381" v="53" actId="1076"/>
          <ac:picMkLst>
            <pc:docMk/>
            <pc:sldMk cId="0" sldId="764"/>
            <ac:picMk id="5122" creationId="{162BCB4D-6E0E-47B4-BCCD-C29A0B9F16FD}"/>
          </ac:picMkLst>
        </pc:picChg>
      </pc:sldChg>
      <pc:sldChg chg="modSp mod">
        <pc:chgData name="Alrefai, Ghaith" userId="5c283360-04ab-41d1-a8fa-88de212c8c44" providerId="ADAL" clId="{9FCED16A-2A71-4E24-90F5-537DEDDC4808}" dt="2024-02-14T20:22:22.783" v="47" actId="27636"/>
        <pc:sldMkLst>
          <pc:docMk/>
          <pc:sldMk cId="0" sldId="766"/>
        </pc:sldMkLst>
        <pc:spChg chg="mod">
          <ac:chgData name="Alrefai, Ghaith" userId="5c283360-04ab-41d1-a8fa-88de212c8c44" providerId="ADAL" clId="{9FCED16A-2A71-4E24-90F5-537DEDDC4808}" dt="2024-02-14T20:22:22.783" v="47" actId="27636"/>
          <ac:spMkLst>
            <pc:docMk/>
            <pc:sldMk cId="0" sldId="766"/>
            <ac:spMk id="891907" creationId="{00000000-0000-0000-0000-000000000000}"/>
          </ac:spMkLst>
        </pc:spChg>
      </pc:sldChg>
      <pc:sldChg chg="del">
        <pc:chgData name="Alrefai, Ghaith" userId="5c283360-04ab-41d1-a8fa-88de212c8c44" providerId="ADAL" clId="{9FCED16A-2A71-4E24-90F5-537DEDDC4808}" dt="2024-02-14T20:23:55.411" v="54" actId="47"/>
        <pc:sldMkLst>
          <pc:docMk/>
          <pc:sldMk cId="0" sldId="769"/>
        </pc:sldMkLst>
      </pc:sldChg>
      <pc:sldChg chg="delSp mod">
        <pc:chgData name="Alrefai, Ghaith" userId="5c283360-04ab-41d1-a8fa-88de212c8c44" providerId="ADAL" clId="{9FCED16A-2A71-4E24-90F5-537DEDDC4808}" dt="2024-02-14T20:24:04.773" v="55" actId="478"/>
        <pc:sldMkLst>
          <pc:docMk/>
          <pc:sldMk cId="0" sldId="770"/>
        </pc:sldMkLst>
        <pc:spChg chg="del">
          <ac:chgData name="Alrefai, Ghaith" userId="5c283360-04ab-41d1-a8fa-88de212c8c44" providerId="ADAL" clId="{9FCED16A-2A71-4E24-90F5-537DEDDC4808}" dt="2024-02-14T20:24:04.773" v="55" actId="478"/>
          <ac:spMkLst>
            <pc:docMk/>
            <pc:sldMk cId="0" sldId="770"/>
            <ac:spMk id="2" creationId="{1D570507-4C4E-4D50-9347-1B51EAEA2719}"/>
          </ac:spMkLst>
        </pc:spChg>
      </pc:sldChg>
      <pc:sldChg chg="del">
        <pc:chgData name="Alrefai, Ghaith" userId="5c283360-04ab-41d1-a8fa-88de212c8c44" providerId="ADAL" clId="{9FCED16A-2A71-4E24-90F5-537DEDDC4808}" dt="2024-02-14T20:24:36.908" v="59" actId="47"/>
        <pc:sldMkLst>
          <pc:docMk/>
          <pc:sldMk cId="0" sldId="775"/>
        </pc:sldMkLst>
      </pc:sldChg>
      <pc:sldChg chg="del">
        <pc:chgData name="Alrefai, Ghaith" userId="5c283360-04ab-41d1-a8fa-88de212c8c44" providerId="ADAL" clId="{9FCED16A-2A71-4E24-90F5-537DEDDC4808}" dt="2024-02-14T20:24:39.604" v="60" actId="47"/>
        <pc:sldMkLst>
          <pc:docMk/>
          <pc:sldMk cId="0" sldId="776"/>
        </pc:sldMkLst>
      </pc:sldChg>
      <pc:sldChg chg="modSp mod">
        <pc:chgData name="Alrefai, Ghaith" userId="5c283360-04ab-41d1-a8fa-88de212c8c44" providerId="ADAL" clId="{9FCED16A-2A71-4E24-90F5-537DEDDC4808}" dt="2024-02-14T20:25:52.546" v="70" actId="1076"/>
        <pc:sldMkLst>
          <pc:docMk/>
          <pc:sldMk cId="0" sldId="778"/>
        </pc:sldMkLst>
        <pc:spChg chg="mod">
          <ac:chgData name="Alrefai, Ghaith" userId="5c283360-04ab-41d1-a8fa-88de212c8c44" providerId="ADAL" clId="{9FCED16A-2A71-4E24-90F5-537DEDDC4808}" dt="2024-02-14T20:25:47.744" v="69" actId="27636"/>
          <ac:spMkLst>
            <pc:docMk/>
            <pc:sldMk cId="0" sldId="778"/>
            <ac:spMk id="912387" creationId="{00000000-0000-0000-0000-000000000000}"/>
          </ac:spMkLst>
        </pc:spChg>
        <pc:picChg chg="mod">
          <ac:chgData name="Alrefai, Ghaith" userId="5c283360-04ab-41d1-a8fa-88de212c8c44" providerId="ADAL" clId="{9FCED16A-2A71-4E24-90F5-537DEDDC4808}" dt="2024-02-14T20:25:52.546" v="70" actId="1076"/>
          <ac:picMkLst>
            <pc:docMk/>
            <pc:sldMk cId="0" sldId="778"/>
            <ac:picMk id="912388" creationId="{00000000-0000-0000-0000-000000000000}"/>
          </ac:picMkLst>
        </pc:picChg>
      </pc:sldChg>
      <pc:sldChg chg="del">
        <pc:chgData name="Alrefai, Ghaith" userId="5c283360-04ab-41d1-a8fa-88de212c8c44" providerId="ADAL" clId="{9FCED16A-2A71-4E24-90F5-537DEDDC4808}" dt="2024-02-14T20:20:02.390" v="39" actId="47"/>
        <pc:sldMkLst>
          <pc:docMk/>
          <pc:sldMk cId="0" sldId="785"/>
        </pc:sldMkLst>
      </pc:sldChg>
      <pc:sldChg chg="del">
        <pc:chgData name="Alrefai, Ghaith" userId="5c283360-04ab-41d1-a8fa-88de212c8c44" providerId="ADAL" clId="{9FCED16A-2A71-4E24-90F5-537DEDDC4808}" dt="2024-02-14T20:16:27.807" v="27" actId="47"/>
        <pc:sldMkLst>
          <pc:docMk/>
          <pc:sldMk cId="1750365483" sldId="789"/>
        </pc:sldMkLst>
      </pc:sldChg>
      <pc:sldChg chg="del">
        <pc:chgData name="Alrefai, Ghaith" userId="5c283360-04ab-41d1-a8fa-88de212c8c44" providerId="ADAL" clId="{9FCED16A-2A71-4E24-90F5-537DEDDC4808}" dt="2024-02-14T20:19:25.675" v="38" actId="47"/>
        <pc:sldMkLst>
          <pc:docMk/>
          <pc:sldMk cId="0" sldId="795"/>
        </pc:sldMkLst>
      </pc:sldChg>
      <pc:sldChg chg="addSp delSp modSp mod">
        <pc:chgData name="Alrefai, Ghaith" userId="5c283360-04ab-41d1-a8fa-88de212c8c44" providerId="ADAL" clId="{9FCED16A-2A71-4E24-90F5-537DEDDC4808}" dt="2024-02-14T20:17:13.189" v="37" actId="478"/>
        <pc:sldMkLst>
          <pc:docMk/>
          <pc:sldMk cId="0" sldId="796"/>
        </pc:sldMkLst>
        <pc:spChg chg="del">
          <ac:chgData name="Alrefai, Ghaith" userId="5c283360-04ab-41d1-a8fa-88de212c8c44" providerId="ADAL" clId="{9FCED16A-2A71-4E24-90F5-537DEDDC4808}" dt="2024-02-14T20:17:10.270" v="36" actId="478"/>
          <ac:spMkLst>
            <pc:docMk/>
            <pc:sldMk cId="0" sldId="796"/>
            <ac:spMk id="2" creationId="{00000000-0000-0000-0000-000000000000}"/>
          </ac:spMkLst>
        </pc:spChg>
        <pc:spChg chg="add del mod">
          <ac:chgData name="Alrefai, Ghaith" userId="5c283360-04ab-41d1-a8fa-88de212c8c44" providerId="ADAL" clId="{9FCED16A-2A71-4E24-90F5-537DEDDC4808}" dt="2024-02-14T20:17:13.189" v="37" actId="478"/>
          <ac:spMkLst>
            <pc:docMk/>
            <pc:sldMk cId="0" sldId="796"/>
            <ac:spMk id="5" creationId="{B3E6502F-BAD9-BC8A-2035-F4DB2BCAFF89}"/>
          </ac:spMkLst>
        </pc:spChg>
      </pc:sldChg>
      <pc:sldChg chg="del">
        <pc:chgData name="Alrefai, Ghaith" userId="5c283360-04ab-41d1-a8fa-88de212c8c44" providerId="ADAL" clId="{9FCED16A-2A71-4E24-90F5-537DEDDC4808}" dt="2024-02-14T20:29:20.165" v="85" actId="47"/>
        <pc:sldMkLst>
          <pc:docMk/>
          <pc:sldMk cId="0" sldId="801"/>
        </pc:sldMkLst>
      </pc:sldChg>
      <pc:sldChg chg="del">
        <pc:chgData name="Alrefai, Ghaith" userId="5c283360-04ab-41d1-a8fa-88de212c8c44" providerId="ADAL" clId="{9FCED16A-2A71-4E24-90F5-537DEDDC4808}" dt="2024-02-14T20:29:29.839" v="87" actId="47"/>
        <pc:sldMkLst>
          <pc:docMk/>
          <pc:sldMk cId="0" sldId="802"/>
        </pc:sldMkLst>
      </pc:sldChg>
      <pc:sldChg chg="del">
        <pc:chgData name="Alrefai, Ghaith" userId="5c283360-04ab-41d1-a8fa-88de212c8c44" providerId="ADAL" clId="{9FCED16A-2A71-4E24-90F5-537DEDDC4808}" dt="2024-02-14T20:21:21.650" v="42" actId="47"/>
        <pc:sldMkLst>
          <pc:docMk/>
          <pc:sldMk cId="0" sldId="807"/>
        </pc:sldMkLst>
      </pc:sldChg>
      <pc:sldChg chg="del">
        <pc:chgData name="Alrefai, Ghaith" userId="5c283360-04ab-41d1-a8fa-88de212c8c44" providerId="ADAL" clId="{9FCED16A-2A71-4E24-90F5-537DEDDC4808}" dt="2024-02-14T20:21:23.999" v="43" actId="47"/>
        <pc:sldMkLst>
          <pc:docMk/>
          <pc:sldMk cId="0" sldId="808"/>
        </pc:sldMkLst>
      </pc:sldChg>
      <pc:sldChg chg="del">
        <pc:chgData name="Alrefai, Ghaith" userId="5c283360-04ab-41d1-a8fa-88de212c8c44" providerId="ADAL" clId="{9FCED16A-2A71-4E24-90F5-537DEDDC4808}" dt="2024-02-14T20:21:29.023" v="44" actId="47"/>
        <pc:sldMkLst>
          <pc:docMk/>
          <pc:sldMk cId="0" sldId="809"/>
        </pc:sldMkLst>
      </pc:sldChg>
      <pc:sldChg chg="del">
        <pc:chgData name="Alrefai, Ghaith" userId="5c283360-04ab-41d1-a8fa-88de212c8c44" providerId="ADAL" clId="{9FCED16A-2A71-4E24-90F5-537DEDDC4808}" dt="2024-02-14T20:21:47.919" v="45" actId="47"/>
        <pc:sldMkLst>
          <pc:docMk/>
          <pc:sldMk cId="0" sldId="812"/>
        </pc:sldMkLst>
      </pc:sldChg>
      <pc:sldChg chg="del">
        <pc:chgData name="Alrefai, Ghaith" userId="5c283360-04ab-41d1-a8fa-88de212c8c44" providerId="ADAL" clId="{9FCED16A-2A71-4E24-90F5-537DEDDC4808}" dt="2024-02-14T20:20:17.713" v="40" actId="47"/>
        <pc:sldMkLst>
          <pc:docMk/>
          <pc:sldMk cId="0" sldId="813"/>
        </pc:sldMkLst>
      </pc:sldChg>
      <pc:sldChg chg="del">
        <pc:chgData name="Alrefai, Ghaith" userId="5c283360-04ab-41d1-a8fa-88de212c8c44" providerId="ADAL" clId="{9FCED16A-2A71-4E24-90F5-537DEDDC4808}" dt="2024-02-14T20:16:29.489" v="28" actId="47"/>
        <pc:sldMkLst>
          <pc:docMk/>
          <pc:sldMk cId="3263697181" sldId="817"/>
        </pc:sldMkLst>
      </pc:sldChg>
      <pc:sldChg chg="delSp mod">
        <pc:chgData name="Alrefai, Ghaith" userId="5c283360-04ab-41d1-a8fa-88de212c8c44" providerId="ADAL" clId="{9FCED16A-2A71-4E24-90F5-537DEDDC4808}" dt="2024-02-14T20:26:00.835" v="71" actId="478"/>
        <pc:sldMkLst>
          <pc:docMk/>
          <pc:sldMk cId="968104727" sldId="828"/>
        </pc:sldMkLst>
        <pc:spChg chg="del">
          <ac:chgData name="Alrefai, Ghaith" userId="5c283360-04ab-41d1-a8fa-88de212c8c44" providerId="ADAL" clId="{9FCED16A-2A71-4E24-90F5-537DEDDC4808}" dt="2024-02-14T20:26:00.835" v="71" actId="478"/>
          <ac:spMkLst>
            <pc:docMk/>
            <pc:sldMk cId="968104727" sldId="828"/>
            <ac:spMk id="7" creationId="{F888DEE2-4DC4-444A-AAE9-3A911CB5CDB2}"/>
          </ac:spMkLst>
        </pc:spChg>
      </pc:sldChg>
      <pc:sldChg chg="del">
        <pc:chgData name="Alrefai, Ghaith" userId="5c283360-04ab-41d1-a8fa-88de212c8c44" providerId="ADAL" clId="{9FCED16A-2A71-4E24-90F5-537DEDDC4808}" dt="2024-02-14T20:30:00.304" v="94" actId="47"/>
        <pc:sldMkLst>
          <pc:docMk/>
          <pc:sldMk cId="2801058346" sldId="836"/>
        </pc:sldMkLst>
      </pc:sldChg>
      <pc:sldChg chg="modSp del mod">
        <pc:chgData name="Alrefai, Ghaith" userId="5c283360-04ab-41d1-a8fa-88de212c8c44" providerId="ADAL" clId="{9FCED16A-2A71-4E24-90F5-537DEDDC4808}" dt="2024-02-14T20:30:03.618" v="95" actId="47"/>
        <pc:sldMkLst>
          <pc:docMk/>
          <pc:sldMk cId="815777329" sldId="839"/>
        </pc:sldMkLst>
        <pc:spChg chg="mod">
          <ac:chgData name="Alrefai, Ghaith" userId="5c283360-04ab-41d1-a8fa-88de212c8c44" providerId="ADAL" clId="{9FCED16A-2A71-4E24-90F5-537DEDDC4808}" dt="2024-02-14T20:22:22.831" v="51" actId="27636"/>
          <ac:spMkLst>
            <pc:docMk/>
            <pc:sldMk cId="815777329" sldId="839"/>
            <ac:spMk id="3" creationId="{00000000-0000-0000-0000-000000000000}"/>
          </ac:spMkLst>
        </pc:spChg>
      </pc:sldChg>
      <pc:sldChg chg="del">
        <pc:chgData name="Alrefai, Ghaith" userId="5c283360-04ab-41d1-a8fa-88de212c8c44" providerId="ADAL" clId="{9FCED16A-2A71-4E24-90F5-537DEDDC4808}" dt="2024-02-14T20:28:41" v="80" actId="47"/>
        <pc:sldMkLst>
          <pc:docMk/>
          <pc:sldMk cId="3908079894" sldId="842"/>
        </pc:sldMkLst>
      </pc:sldChg>
      <pc:sldChg chg="modSp del mod">
        <pc:chgData name="Alrefai, Ghaith" userId="5c283360-04ab-41d1-a8fa-88de212c8c44" providerId="ADAL" clId="{9FCED16A-2A71-4E24-90F5-537DEDDC4808}" dt="2024-02-14T20:28:37.787" v="79" actId="47"/>
        <pc:sldMkLst>
          <pc:docMk/>
          <pc:sldMk cId="3915045968" sldId="843"/>
        </pc:sldMkLst>
        <pc:spChg chg="mod">
          <ac:chgData name="Alrefai, Ghaith" userId="5c283360-04ab-41d1-a8fa-88de212c8c44" providerId="ADAL" clId="{9FCED16A-2A71-4E24-90F5-537DEDDC4808}" dt="2024-02-14T20:22:22.804" v="49" actId="27636"/>
          <ac:spMkLst>
            <pc:docMk/>
            <pc:sldMk cId="3915045968" sldId="843"/>
            <ac:spMk id="2" creationId="{00000000-0000-0000-0000-000000000000}"/>
          </ac:spMkLst>
        </pc:spChg>
      </pc:sldChg>
      <pc:sldChg chg="del">
        <pc:chgData name="Alrefai, Ghaith" userId="5c283360-04ab-41d1-a8fa-88de212c8c44" providerId="ADAL" clId="{9FCED16A-2A71-4E24-90F5-537DEDDC4808}" dt="2024-02-14T20:26:59.944" v="72" actId="47"/>
        <pc:sldMkLst>
          <pc:docMk/>
          <pc:sldMk cId="2283107359" sldId="844"/>
        </pc:sldMkLst>
      </pc:sldChg>
      <pc:sldChg chg="del">
        <pc:chgData name="Alrefai, Ghaith" userId="5c283360-04ab-41d1-a8fa-88de212c8c44" providerId="ADAL" clId="{9FCED16A-2A71-4E24-90F5-537DEDDC4808}" dt="2024-02-14T20:24:50.022" v="63" actId="47"/>
        <pc:sldMkLst>
          <pc:docMk/>
          <pc:sldMk cId="2805201139" sldId="846"/>
        </pc:sldMkLst>
      </pc:sldChg>
      <pc:sldChg chg="del">
        <pc:chgData name="Alrefai, Ghaith" userId="5c283360-04ab-41d1-a8fa-88de212c8c44" providerId="ADAL" clId="{9FCED16A-2A71-4E24-90F5-537DEDDC4808}" dt="2024-02-14T20:24:33.784" v="58" actId="47"/>
        <pc:sldMkLst>
          <pc:docMk/>
          <pc:sldMk cId="2539935651" sldId="847"/>
        </pc:sldMkLst>
      </pc:sldChg>
      <pc:sldChg chg="del">
        <pc:chgData name="Alrefai, Ghaith" userId="5c283360-04ab-41d1-a8fa-88de212c8c44" providerId="ADAL" clId="{9FCED16A-2A71-4E24-90F5-537DEDDC4808}" dt="2024-02-14T20:28:22.795" v="76" actId="47"/>
        <pc:sldMkLst>
          <pc:docMk/>
          <pc:sldMk cId="1290514814" sldId="848"/>
        </pc:sldMkLst>
      </pc:sldChg>
      <pc:sldChg chg="del">
        <pc:chgData name="Alrefai, Ghaith" userId="5c283360-04ab-41d1-a8fa-88de212c8c44" providerId="ADAL" clId="{9FCED16A-2A71-4E24-90F5-537DEDDC4808}" dt="2024-02-14T20:28:26.793" v="77" actId="47"/>
        <pc:sldMkLst>
          <pc:docMk/>
          <pc:sldMk cId="1449720741" sldId="849"/>
        </pc:sldMkLst>
      </pc:sldChg>
      <pc:sldChg chg="del">
        <pc:chgData name="Alrefai, Ghaith" userId="5c283360-04ab-41d1-a8fa-88de212c8c44" providerId="ADAL" clId="{9FCED16A-2A71-4E24-90F5-537DEDDC4808}" dt="2024-02-14T20:28:28.589" v="78" actId="47"/>
        <pc:sldMkLst>
          <pc:docMk/>
          <pc:sldMk cId="3470587460" sldId="850"/>
        </pc:sldMkLst>
      </pc:sldChg>
      <pc:sldChg chg="del">
        <pc:chgData name="Alrefai, Ghaith" userId="5c283360-04ab-41d1-a8fa-88de212c8c44" providerId="ADAL" clId="{9FCED16A-2A71-4E24-90F5-537DEDDC4808}" dt="2024-02-14T20:29:11.447" v="82" actId="47"/>
        <pc:sldMkLst>
          <pc:docMk/>
          <pc:sldMk cId="317210155" sldId="851"/>
        </pc:sldMkLst>
      </pc:sldChg>
      <pc:sldChg chg="del">
        <pc:chgData name="Alrefai, Ghaith" userId="5c283360-04ab-41d1-a8fa-88de212c8c44" providerId="ADAL" clId="{9FCED16A-2A71-4E24-90F5-537DEDDC4808}" dt="2024-02-14T20:29:13.438" v="83" actId="47"/>
        <pc:sldMkLst>
          <pc:docMk/>
          <pc:sldMk cId="3531430966" sldId="852"/>
        </pc:sldMkLst>
      </pc:sldChg>
      <pc:sldChg chg="del">
        <pc:chgData name="Alrefai, Ghaith" userId="5c283360-04ab-41d1-a8fa-88de212c8c44" providerId="ADAL" clId="{9FCED16A-2A71-4E24-90F5-537DEDDC4808}" dt="2024-02-14T20:29:14.782" v="84" actId="47"/>
        <pc:sldMkLst>
          <pc:docMk/>
          <pc:sldMk cId="1533726950" sldId="853"/>
        </pc:sldMkLst>
      </pc:sldChg>
      <pc:sldChg chg="add del">
        <pc:chgData name="Alrefai, Ghaith" userId="5c283360-04ab-41d1-a8fa-88de212c8c44" providerId="ADAL" clId="{9FCED16A-2A71-4E24-90F5-537DEDDC4808}" dt="2024-02-14T20:29:44.479" v="90" actId="47"/>
        <pc:sldMkLst>
          <pc:docMk/>
          <pc:sldMk cId="1711605151" sldId="854"/>
        </pc:sldMkLst>
      </pc:sldChg>
      <pc:sldChg chg="del">
        <pc:chgData name="Alrefai, Ghaith" userId="5c283360-04ab-41d1-a8fa-88de212c8c44" providerId="ADAL" clId="{9FCED16A-2A71-4E24-90F5-537DEDDC4808}" dt="2024-02-14T20:24:29.752" v="57" actId="47"/>
        <pc:sldMkLst>
          <pc:docMk/>
          <pc:sldMk cId="2064244737" sldId="855"/>
        </pc:sldMkLst>
      </pc:sldChg>
      <pc:sldChg chg="del">
        <pc:chgData name="Alrefai, Ghaith" userId="5c283360-04ab-41d1-a8fa-88de212c8c44" providerId="ADAL" clId="{9FCED16A-2A71-4E24-90F5-537DEDDC4808}" dt="2024-02-14T20:16:40.635" v="32" actId="47"/>
        <pc:sldMkLst>
          <pc:docMk/>
          <pc:sldMk cId="3298292380" sldId="856"/>
        </pc:sldMkLst>
      </pc:sldChg>
      <pc:sldChg chg="delSp del mod delAnim">
        <pc:chgData name="Alrefai, Ghaith" userId="5c283360-04ab-41d1-a8fa-88de212c8c44" providerId="ADAL" clId="{9FCED16A-2A71-4E24-90F5-537DEDDC4808}" dt="2024-02-14T20:25:01.463" v="65" actId="47"/>
        <pc:sldMkLst>
          <pc:docMk/>
          <pc:sldMk cId="814588238" sldId="857"/>
        </pc:sldMkLst>
        <pc:picChg chg="del">
          <ac:chgData name="Alrefai, Ghaith" userId="5c283360-04ab-41d1-a8fa-88de212c8c44" providerId="ADAL" clId="{9FCED16A-2A71-4E24-90F5-537DEDDC4808}" dt="2024-02-14T20:24:58.808" v="64" actId="478"/>
          <ac:picMkLst>
            <pc:docMk/>
            <pc:sldMk cId="814588238" sldId="857"/>
            <ac:picMk id="3" creationId="{4F7BD4BF-0584-4283-9323-8697755ED602}"/>
          </ac:picMkLst>
        </pc:picChg>
      </pc:sldChg>
      <pc:sldChg chg="del">
        <pc:chgData name="Alrefai, Ghaith" userId="5c283360-04ab-41d1-a8fa-88de212c8c44" providerId="ADAL" clId="{9FCED16A-2A71-4E24-90F5-537DEDDC4808}" dt="2024-02-14T20:16:31.286" v="29" actId="47"/>
        <pc:sldMkLst>
          <pc:docMk/>
          <pc:sldMk cId="2897682430" sldId="859"/>
        </pc:sldMkLst>
      </pc:sldChg>
      <pc:sldChg chg="del">
        <pc:chgData name="Alrefai, Ghaith" userId="5c283360-04ab-41d1-a8fa-88de212c8c44" providerId="ADAL" clId="{9FCED16A-2A71-4E24-90F5-537DEDDC4808}" dt="2024-02-14T20:24:23.601" v="56" actId="47"/>
        <pc:sldMkLst>
          <pc:docMk/>
          <pc:sldMk cId="3612448332" sldId="861"/>
        </pc:sldMkLst>
      </pc:sldChg>
      <pc:sldChg chg="del">
        <pc:chgData name="Alrefai, Ghaith" userId="5c283360-04ab-41d1-a8fa-88de212c8c44" providerId="ADAL" clId="{9FCED16A-2A71-4E24-90F5-537DEDDC4808}" dt="2024-02-14T20:24:43.537" v="61" actId="47"/>
        <pc:sldMkLst>
          <pc:docMk/>
          <pc:sldMk cId="2583093028" sldId="862"/>
        </pc:sldMkLst>
      </pc:sldChg>
      <pc:sldChg chg="del">
        <pc:chgData name="Alrefai, Ghaith" userId="5c283360-04ab-41d1-a8fa-88de212c8c44" providerId="ADAL" clId="{9FCED16A-2A71-4E24-90F5-537DEDDC4808}" dt="2024-02-14T20:24:46.769" v="62" actId="47"/>
        <pc:sldMkLst>
          <pc:docMk/>
          <pc:sldMk cId="1083443576" sldId="868"/>
        </pc:sldMkLst>
      </pc:sldChg>
      <pc:sldChg chg="del">
        <pc:chgData name="Alrefai, Ghaith" userId="5c283360-04ab-41d1-a8fa-88de212c8c44" providerId="ADAL" clId="{9FCED16A-2A71-4E24-90F5-537DEDDC4808}" dt="2024-02-14T20:25:12.658" v="66" actId="47"/>
        <pc:sldMkLst>
          <pc:docMk/>
          <pc:sldMk cId="1238556002" sldId="869"/>
        </pc:sldMkLst>
      </pc:sldChg>
      <pc:sldChg chg="del">
        <pc:chgData name="Alrefai, Ghaith" userId="5c283360-04ab-41d1-a8fa-88de212c8c44" providerId="ADAL" clId="{9FCED16A-2A71-4E24-90F5-537DEDDC4808}" dt="2024-02-14T20:16:33.205" v="30" actId="47"/>
        <pc:sldMkLst>
          <pc:docMk/>
          <pc:sldMk cId="2245456217" sldId="870"/>
        </pc:sldMkLst>
      </pc:sldChg>
      <pc:sldChg chg="del">
        <pc:chgData name="Alrefai, Ghaith" userId="5c283360-04ab-41d1-a8fa-88de212c8c44" providerId="ADAL" clId="{9FCED16A-2A71-4E24-90F5-537DEDDC4808}" dt="2024-02-14T20:16:48.788" v="33" actId="47"/>
        <pc:sldMkLst>
          <pc:docMk/>
          <pc:sldMk cId="784343902" sldId="871"/>
        </pc:sldMkLst>
      </pc:sldChg>
      <pc:sldChg chg="del">
        <pc:chgData name="Alrefai, Ghaith" userId="5c283360-04ab-41d1-a8fa-88de212c8c44" providerId="ADAL" clId="{9FCED16A-2A71-4E24-90F5-537DEDDC4808}" dt="2024-02-14T20:25:24.639" v="67" actId="47"/>
        <pc:sldMkLst>
          <pc:docMk/>
          <pc:sldMk cId="275701219" sldId="872"/>
        </pc:sldMkLst>
      </pc:sldChg>
      <pc:sldChg chg="del">
        <pc:chgData name="Alrefai, Ghaith" userId="5c283360-04ab-41d1-a8fa-88de212c8c44" providerId="ADAL" clId="{9FCED16A-2A71-4E24-90F5-537DEDDC4808}" dt="2024-02-14T20:29:51.502" v="91" actId="47"/>
        <pc:sldMkLst>
          <pc:docMk/>
          <pc:sldMk cId="720516290" sldId="873"/>
        </pc:sldMkLst>
      </pc:sldChg>
      <pc:sldChg chg="del">
        <pc:chgData name="Alrefai, Ghaith" userId="5c283360-04ab-41d1-a8fa-88de212c8c44" providerId="ADAL" clId="{9FCED16A-2A71-4E24-90F5-537DEDDC4808}" dt="2024-02-14T20:29:55.336" v="92" actId="47"/>
        <pc:sldMkLst>
          <pc:docMk/>
          <pc:sldMk cId="770423966" sldId="874"/>
        </pc:sldMkLst>
      </pc:sldChg>
      <pc:sldChg chg="del">
        <pc:chgData name="Alrefai, Ghaith" userId="5c283360-04ab-41d1-a8fa-88de212c8c44" providerId="ADAL" clId="{9FCED16A-2A71-4E24-90F5-537DEDDC4808}" dt="2024-02-14T20:16:36.823" v="31" actId="47"/>
        <pc:sldMkLst>
          <pc:docMk/>
          <pc:sldMk cId="1410751391" sldId="876"/>
        </pc:sldMkLst>
      </pc:sldChg>
      <pc:sldMasterChg chg="delSldLayout">
        <pc:chgData name="Alrefai, Ghaith" userId="5c283360-04ab-41d1-a8fa-88de212c8c44" providerId="ADAL" clId="{9FCED16A-2A71-4E24-90F5-537DEDDC4808}" dt="2024-02-14T20:26:59.944" v="72" actId="47"/>
        <pc:sldMasterMkLst>
          <pc:docMk/>
          <pc:sldMasterMk cId="0" sldId="2147483798"/>
        </pc:sldMasterMkLst>
        <pc:sldLayoutChg chg="del">
          <pc:chgData name="Alrefai, Ghaith" userId="5c283360-04ab-41d1-a8fa-88de212c8c44" providerId="ADAL" clId="{9FCED16A-2A71-4E24-90F5-537DEDDC4808}" dt="2024-02-14T20:26:59.944" v="72" actId="47"/>
          <pc:sldLayoutMkLst>
            <pc:docMk/>
            <pc:sldMasterMk cId="0" sldId="2147483798"/>
            <pc:sldLayoutMk cId="3094808243" sldId="2147483838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B0C7A-5019-408E-AABC-62145126007F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057AEB-5644-47BC-A24E-225B9E9A63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7479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gif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gif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png>
</file>

<file path=ppt/media/image55.jpeg>
</file>

<file path=ppt/media/image56.png>
</file>

<file path=ppt/media/image57.png>
</file>

<file path=ppt/media/image58.jpeg>
</file>

<file path=ppt/media/image59.png>
</file>

<file path=ppt/media/image6.png>
</file>

<file path=ppt/media/image60.jpeg>
</file>

<file path=ppt/media/image61.jpeg>
</file>

<file path=ppt/media/image62.jpe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jpg>
</file>

<file path=ppt/media/image72.png>
</file>

<file path=ppt/media/image73.png>
</file>

<file path=ppt/media/image74.png>
</file>

<file path=ppt/media/image75.png>
</file>

<file path=ppt/media/image76.jpeg>
</file>

<file path=ppt/media/image7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38145" cy="464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2" tIns="46586" rIns="93172" bIns="46586" numCol="1" anchor="t" anchorCtr="0" compatLnSpc="1">
            <a:prstTxWarp prst="textNoShape">
              <a:avLst/>
            </a:prstTxWarp>
          </a:bodyPr>
          <a:lstStyle>
            <a:lvl1pPr algn="l" defTabSz="931887">
              <a:spcBef>
                <a:spcPct val="0"/>
              </a:spcBef>
              <a:defRPr sz="13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2257" y="1"/>
            <a:ext cx="3038144" cy="464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2" tIns="46586" rIns="93172" bIns="46586" numCol="1" anchor="t" anchorCtr="0" compatLnSpc="1">
            <a:prstTxWarp prst="textNoShape">
              <a:avLst/>
            </a:prstTxWarp>
          </a:bodyPr>
          <a:lstStyle>
            <a:lvl1pPr algn="r" defTabSz="931887">
              <a:spcBef>
                <a:spcPct val="0"/>
              </a:spcBef>
              <a:defRPr sz="13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6400" y="698500"/>
            <a:ext cx="61976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66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4112" y="4416099"/>
            <a:ext cx="5142177" cy="41824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2" tIns="46586" rIns="93172" bIns="4658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6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195"/>
            <a:ext cx="3038145" cy="464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2" tIns="46586" rIns="93172" bIns="46586" numCol="1" anchor="b" anchorCtr="0" compatLnSpc="1">
            <a:prstTxWarp prst="textNoShape">
              <a:avLst/>
            </a:prstTxWarp>
          </a:bodyPr>
          <a:lstStyle>
            <a:lvl1pPr algn="l" defTabSz="931887">
              <a:spcBef>
                <a:spcPct val="0"/>
              </a:spcBef>
              <a:defRPr sz="13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66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2257" y="8832195"/>
            <a:ext cx="3038144" cy="464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2" tIns="46586" rIns="93172" bIns="46586" numCol="1" anchor="b" anchorCtr="0" compatLnSpc="1">
            <a:prstTxWarp prst="textNoShape">
              <a:avLst/>
            </a:prstTxWarp>
          </a:bodyPr>
          <a:lstStyle>
            <a:lvl1pPr algn="r" defTabSz="931887">
              <a:spcBef>
                <a:spcPct val="0"/>
              </a:spcBef>
              <a:defRPr sz="1300" b="0">
                <a:solidFill>
                  <a:schemeClr val="bg1"/>
                </a:solidFill>
              </a:defRPr>
            </a:lvl1pPr>
          </a:lstStyle>
          <a:p>
            <a:fld id="{D50BD8BB-733A-4C3E-A556-733F0C693F1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2541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A3CB2F-5F5C-4B0A-A83C-535E925C0803}" type="slidenum">
              <a:rPr lang="en-US"/>
              <a:pPr/>
              <a:t>9</a:t>
            </a:fld>
            <a:endParaRPr lang="en-US"/>
          </a:p>
        </p:txBody>
      </p:sp>
      <p:sp>
        <p:nvSpPr>
          <p:cNvPr id="754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6400" y="698500"/>
            <a:ext cx="6197600" cy="3486150"/>
          </a:xfrm>
          <a:ln/>
        </p:spPr>
      </p:sp>
      <p:sp>
        <p:nvSpPr>
          <p:cNvPr id="754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algn="r" rtl="0" eaLnBrk="0" fontAlgn="base" hangingPunct="0">
              <a:spcBef>
                <a:spcPct val="0"/>
              </a:spcBef>
              <a:spcAft>
                <a:spcPct val="0"/>
              </a:spcAft>
            </a:pPr>
            <a:fld id="{2AD5CF80-F3B5-463B-92CC-DA743C308056}" type="slidenum">
              <a:rPr lang="en-US" sz="1200">
                <a:solidFill>
                  <a:prstClr val="black"/>
                </a:solidFill>
                <a:latin typeface="Times New Roman" pitchFamily="18" charset="0"/>
              </a:rPr>
              <a:pPr algn="r" rtl="0" eaLnBrk="0" fontAlgn="base" hangingPunct="0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en-US" sz="1200" dirty="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441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6400" y="698500"/>
            <a:ext cx="6197600" cy="3486150"/>
          </a:xfrm>
          <a:ln/>
        </p:spPr>
      </p:sp>
      <p:sp>
        <p:nvSpPr>
          <p:cNvPr id="441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25C6E3B-ACBE-4D10-8F11-FC5630CB752D}" type="slidenum">
              <a:rPr lang="en-US"/>
              <a:pPr/>
              <a:t>24</a:t>
            </a:fld>
            <a:endParaRPr lang="en-US"/>
          </a:p>
        </p:txBody>
      </p:sp>
      <p:sp>
        <p:nvSpPr>
          <p:cNvPr id="828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6400" y="698500"/>
            <a:ext cx="6197600" cy="3486150"/>
          </a:xfrm>
          <a:ln/>
        </p:spPr>
      </p:sp>
      <p:sp>
        <p:nvSpPr>
          <p:cNvPr id="828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FB2CE73-EF3E-40F6-809D-21219CA0368E}" type="slidenum">
              <a:rPr lang="en-US"/>
              <a:pPr/>
              <a:t>25</a:t>
            </a:fld>
            <a:endParaRPr lang="en-US"/>
          </a:p>
        </p:txBody>
      </p:sp>
      <p:sp>
        <p:nvSpPr>
          <p:cNvPr id="937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6400" y="698500"/>
            <a:ext cx="6197600" cy="3486150"/>
          </a:xfrm>
          <a:ln/>
        </p:spPr>
      </p:sp>
      <p:sp>
        <p:nvSpPr>
          <p:cNvPr id="937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8500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0BD8BB-733A-4C3E-A556-733F0C693F1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961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B2513ED-5D4A-4BC4-9F15-104C777208CC}" type="slidenum">
              <a:rPr lang="en-US"/>
              <a:pPr/>
              <a:t>13</a:t>
            </a:fld>
            <a:endParaRPr lang="en-US"/>
          </a:p>
        </p:txBody>
      </p:sp>
      <p:sp>
        <p:nvSpPr>
          <p:cNvPr id="890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7988" y="695325"/>
            <a:ext cx="6164262" cy="3468688"/>
          </a:xfrm>
          <a:ln/>
        </p:spPr>
      </p:sp>
      <p:sp>
        <p:nvSpPr>
          <p:cNvPr id="8908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9770" y="4396116"/>
            <a:ext cx="5160433" cy="4240868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CF2083D-7E6F-4BA7-99CF-AAB4336652FB}" type="slidenum">
              <a:rPr lang="en-US"/>
              <a:pPr/>
              <a:t>14</a:t>
            </a:fld>
            <a:endParaRPr lang="en-US"/>
          </a:p>
        </p:txBody>
      </p:sp>
      <p:sp>
        <p:nvSpPr>
          <p:cNvPr id="8929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7988" y="695325"/>
            <a:ext cx="6164262" cy="3468688"/>
          </a:xfrm>
          <a:ln/>
        </p:spPr>
      </p:sp>
      <p:sp>
        <p:nvSpPr>
          <p:cNvPr id="8929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9770" y="4396116"/>
            <a:ext cx="5160433" cy="4240868"/>
          </a:xfrm>
        </p:spPr>
        <p:txBody>
          <a:bodyPr/>
          <a:lstStyle/>
          <a:p>
            <a:r>
              <a:rPr lang="en-US"/>
              <a:t>Why would this be useful?  Main reason is focus.  Also enables “smart” cropping.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7B8B80A-74B7-476E-A94F-60A7396FE810}" type="slidenum">
              <a:rPr lang="en-US"/>
              <a:pPr/>
              <a:t>16</a:t>
            </a:fld>
            <a:endParaRPr lang="en-US"/>
          </a:p>
        </p:txBody>
      </p:sp>
      <p:sp>
        <p:nvSpPr>
          <p:cNvPr id="901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7988" y="695325"/>
            <a:ext cx="6164262" cy="3468688"/>
          </a:xfrm>
          <a:ln/>
        </p:spPr>
      </p:sp>
      <p:sp>
        <p:nvSpPr>
          <p:cNvPr id="901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9770" y="4396116"/>
            <a:ext cx="5160433" cy="4240868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2C44350-AB74-4678-A7E4-CDBC6C3C3FBF}" type="slidenum">
              <a:rPr lang="en-US"/>
              <a:pPr/>
              <a:t>17</a:t>
            </a:fld>
            <a:endParaRPr lang="en-US"/>
          </a:p>
        </p:txBody>
      </p:sp>
      <p:sp>
        <p:nvSpPr>
          <p:cNvPr id="903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7988" y="695325"/>
            <a:ext cx="6164262" cy="3468688"/>
          </a:xfrm>
          <a:ln/>
        </p:spPr>
      </p:sp>
      <p:sp>
        <p:nvSpPr>
          <p:cNvPr id="903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9770" y="4396116"/>
            <a:ext cx="5160433" cy="4240868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26AD2C8-0894-4F69-A654-0CFC1A594337}" type="slidenum">
              <a:rPr lang="en-US"/>
              <a:pPr/>
              <a:t>18</a:t>
            </a:fld>
            <a:endParaRPr lang="en-US"/>
          </a:p>
        </p:txBody>
      </p:sp>
      <p:sp>
        <p:nvSpPr>
          <p:cNvPr id="911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7988" y="695325"/>
            <a:ext cx="6164262" cy="3468688"/>
          </a:xfrm>
          <a:ln/>
        </p:spPr>
      </p:sp>
      <p:sp>
        <p:nvSpPr>
          <p:cNvPr id="911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9770" y="4396116"/>
            <a:ext cx="5160433" cy="4240868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4C4DD22-87D4-470F-A90B-612FE7D0A490}" type="slidenum">
              <a:rPr lang="en-US"/>
              <a:pPr/>
              <a:t>19</a:t>
            </a:fld>
            <a:endParaRPr lang="en-US"/>
          </a:p>
        </p:txBody>
      </p:sp>
      <p:sp>
        <p:nvSpPr>
          <p:cNvPr id="913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7988" y="695325"/>
            <a:ext cx="6164262" cy="3468688"/>
          </a:xfrm>
          <a:ln/>
        </p:spPr>
      </p:sp>
      <p:sp>
        <p:nvSpPr>
          <p:cNvPr id="913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9770" y="4396116"/>
            <a:ext cx="5160433" cy="4240868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2B6FD4A-F5AC-423D-8F57-C6B004050CD0}" type="slidenum">
              <a:rPr lang="en-US"/>
              <a:pPr/>
              <a:t>21</a:t>
            </a:fld>
            <a:endParaRPr lang="en-US"/>
          </a:p>
        </p:txBody>
      </p:sp>
      <p:sp>
        <p:nvSpPr>
          <p:cNvPr id="919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7988" y="695325"/>
            <a:ext cx="6164262" cy="3468688"/>
          </a:xfrm>
          <a:ln/>
        </p:spPr>
      </p:sp>
      <p:sp>
        <p:nvSpPr>
          <p:cNvPr id="919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9770" y="4396116"/>
            <a:ext cx="5160433" cy="4240868"/>
          </a:xfr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9B76C-1EE9-4FB0-A4F6-AD0E98253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E3287-1C01-4BF5-B8E3-AF6199221C7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355C-310C-424C-94CC-8E0A94DEFB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C5967-0A4D-4B81-ACA3-870B92E25A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C8F0-04CE-422D-86C2-FEEA433FCB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3D52E-D212-4708-A5C8-8924A8CA41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4415-FB52-46C2-8007-D452AA2200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E16C-538C-4179-B248-DB868A4F64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659EC-329D-43BA-95B1-B2934A3B83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EFD48-7217-4BF0-9D11-08055AB830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6E536-C955-4E3B-8F02-DA139273EC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402D4-04EE-4539-8C84-FD4007F708E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google/products/photos/magic-eraser/" TargetMode="External"/><Relationship Id="rId3" Type="http://schemas.openxmlformats.org/officeDocument/2006/relationships/image" Target="../media/image15.png"/><Relationship Id="rId7" Type="http://schemas.openxmlformats.org/officeDocument/2006/relationships/image" Target="../media/image18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raphics.stanford.edu/papers/hdrp/hasinoff-hdrplus-sigasia16-preprint.pdf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2.jpeg"/><Relationship Id="rId18" Type="http://schemas.openxmlformats.org/officeDocument/2006/relationships/image" Target="../media/image37.jpe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1.jpeg"/><Relationship Id="rId17" Type="http://schemas.openxmlformats.org/officeDocument/2006/relationships/image" Target="../media/image36.jpeg"/><Relationship Id="rId2" Type="http://schemas.openxmlformats.org/officeDocument/2006/relationships/image" Target="../media/image21.png"/><Relationship Id="rId16" Type="http://schemas.openxmlformats.org/officeDocument/2006/relationships/image" Target="../media/image35.jpeg"/><Relationship Id="rId20" Type="http://schemas.openxmlformats.org/officeDocument/2006/relationships/image" Target="../media/image3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30.jpeg"/><Relationship Id="rId5" Type="http://schemas.openxmlformats.org/officeDocument/2006/relationships/image" Target="../media/image24.png"/><Relationship Id="rId15" Type="http://schemas.openxmlformats.org/officeDocument/2006/relationships/image" Target="../media/image34.jpeg"/><Relationship Id="rId10" Type="http://schemas.openxmlformats.org/officeDocument/2006/relationships/image" Target="../media/image29.jpeg"/><Relationship Id="rId19" Type="http://schemas.openxmlformats.org/officeDocument/2006/relationships/image" Target="../media/image38.jpeg"/><Relationship Id="rId4" Type="http://schemas.openxmlformats.org/officeDocument/2006/relationships/image" Target="../media/image23.png"/><Relationship Id="rId9" Type="http://schemas.openxmlformats.org/officeDocument/2006/relationships/image" Target="../media/image28.jpeg"/><Relationship Id="rId1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40.gif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en.wikipedia.org/wiki/Automatic_number_plate_recognition" TargetMode="External"/><Relationship Id="rId5" Type="http://schemas.openxmlformats.org/officeDocument/2006/relationships/image" Target="../media/image41.png"/><Relationship Id="rId10" Type="http://schemas.openxmlformats.org/officeDocument/2006/relationships/image" Target="../media/image44.png"/><Relationship Id="rId4" Type="http://schemas.openxmlformats.org/officeDocument/2006/relationships/hyperlink" Target="http://yann.lecun.com/exdb/lenet/" TargetMode="External"/><Relationship Id="rId9" Type="http://schemas.openxmlformats.org/officeDocument/2006/relationships/hyperlink" Target="http://sudokugrab.blogspot.com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l.cam.ac.uk/~jgd1000/afghan.html" TargetMode="External"/><Relationship Id="rId5" Type="http://schemas.openxmlformats.org/officeDocument/2006/relationships/image" Target="../media/image49.jpeg"/><Relationship Id="rId4" Type="http://schemas.openxmlformats.org/officeDocument/2006/relationships/image" Target="../media/image4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jpeg"/><Relationship Id="rId4" Type="http://schemas.openxmlformats.org/officeDocument/2006/relationships/hyperlink" Target="http://www.sensiblevision.com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jpeg"/><Relationship Id="rId4" Type="http://schemas.openxmlformats.org/officeDocument/2006/relationships/hyperlink" Target="http://www.howstuffworks.com/first-down-line.htm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jpeg"/><Relationship Id="rId3" Type="http://schemas.openxmlformats.org/officeDocument/2006/relationships/hyperlink" Target="https://en.wikipedia.org/wiki/Curiosity_(rover)" TargetMode="External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6.png"/><Relationship Id="rId5" Type="http://schemas.openxmlformats.org/officeDocument/2006/relationships/hyperlink" Target="http://www.robocup2016.org/en/events/amazon-picking-challenge/" TargetMode="External"/><Relationship Id="rId4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cs.stanford.edu/people/esteva/nature/" TargetMode="External"/><Relationship Id="rId3" Type="http://schemas.openxmlformats.org/officeDocument/2006/relationships/tags" Target="../tags/tag4.xml"/><Relationship Id="rId7" Type="http://schemas.openxmlformats.org/officeDocument/2006/relationships/image" Target="../media/image60.jpe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59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65.png"/><Relationship Id="rId7" Type="http://schemas.openxmlformats.org/officeDocument/2006/relationships/image" Target="../media/image6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10" Type="http://schemas.openxmlformats.org/officeDocument/2006/relationships/hyperlink" Target="https://flic.kr/p/RnT3iG" TargetMode="External"/><Relationship Id="rId4" Type="http://schemas.openxmlformats.org/officeDocument/2006/relationships/image" Target="../media/image66.png"/><Relationship Id="rId9" Type="http://schemas.openxmlformats.org/officeDocument/2006/relationships/image" Target="../media/image71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7" Type="http://schemas.openxmlformats.org/officeDocument/2006/relationships/image" Target="../media/image77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jpeg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people.w3.org/rishida/photos/html/slides/0311-beijing1_031111_035240+8_beijing_e031124.jpg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6200" y="150875"/>
            <a:ext cx="12039600" cy="839726"/>
          </a:xfrm>
        </p:spPr>
        <p:txBody>
          <a:bodyPr>
            <a:noAutofit/>
          </a:bodyPr>
          <a:lstStyle/>
          <a:p>
            <a:r>
              <a:rPr lang="en-US" sz="4000" b="1" dirty="0"/>
              <a:t>Intro to Computer Vision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-76200" y="1600200"/>
            <a:ext cx="123444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016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80996" name="Picture 4" descr="http://www.realitytechnologies.com/images/superimposition.jpg">
            <a:extLst>
              <a:ext uri="{FF2B5EF4-FFF2-40B4-BE49-F238E27FC236}">
                <a16:creationId xmlns:a16="http://schemas.microsoft.com/office/drawing/2014/main" id="{99B00F7F-17EC-4F33-8201-293A3B8E4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4646013"/>
            <a:ext cx="2774574" cy="2061112"/>
          </a:xfrm>
          <a:prstGeom prst="rect">
            <a:avLst/>
          </a:prstGeom>
          <a:noFill/>
          <a:ln w="19050" cap="flat" cmpd="sng">
            <a:noFill/>
            <a:prstDash val="solid"/>
            <a:miter lim="800000"/>
            <a:headEnd/>
            <a:tailEnd/>
          </a:ln>
          <a:effectLst>
            <a:outerShdw blurRad="1016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80998" name="Picture 6" descr="http://www.kitguru.net/wp-content/uploads/2017/05/6_fi-ziptopia-zipcar-generic-autonomous-cars-image_2.jpg">
            <a:extLst>
              <a:ext uri="{FF2B5EF4-FFF2-40B4-BE49-F238E27FC236}">
                <a16:creationId xmlns:a16="http://schemas.microsoft.com/office/drawing/2014/main" id="{18B37F7E-2CFF-4018-8C14-F4C2A5E1DF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4865797"/>
            <a:ext cx="3584609" cy="1981492"/>
          </a:xfrm>
          <a:prstGeom prst="rect">
            <a:avLst/>
          </a:prstGeom>
          <a:noFill/>
          <a:ln w="19050" cap="flat" cmpd="sng">
            <a:noFill/>
            <a:prstDash val="solid"/>
            <a:miter lim="800000"/>
            <a:headEnd/>
            <a:tailEnd/>
          </a:ln>
          <a:effectLst>
            <a:outerShdw blurRad="1016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80994" name="Picture 2">
            <a:extLst>
              <a:ext uri="{FF2B5EF4-FFF2-40B4-BE49-F238E27FC236}">
                <a16:creationId xmlns:a16="http://schemas.microsoft.com/office/drawing/2014/main" id="{D4DC5EEE-DF2C-4201-ADCD-F6A4666654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65" r="34000" b="20486"/>
          <a:stretch/>
        </p:blipFill>
        <p:spPr bwMode="auto">
          <a:xfrm>
            <a:off x="6516167" y="1752600"/>
            <a:ext cx="4572002" cy="3048001"/>
          </a:xfrm>
          <a:prstGeom prst="rect">
            <a:avLst/>
          </a:prstGeom>
          <a:noFill/>
          <a:ln w="19050" cap="flat" cmpd="sng">
            <a:noFill/>
            <a:prstDash val="solid"/>
            <a:miter lim="800000"/>
            <a:headEnd/>
            <a:tailEnd/>
          </a:ln>
          <a:effectLst>
            <a:outerShdw blurRad="1016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88162" name="Picture 2" descr="File:Mars Science Laboratory Curiosity rover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579" y="1752600"/>
            <a:ext cx="4706421" cy="2647362"/>
          </a:xfrm>
          <a:prstGeom prst="rect">
            <a:avLst/>
          </a:prstGeom>
          <a:noFill/>
          <a:ln w="19050" cap="flat" cmpd="sng">
            <a:noFill/>
            <a:prstDash val="solid"/>
            <a:miter lim="800000"/>
            <a:headEnd/>
            <a:tailEnd/>
          </a:ln>
          <a:effectLst>
            <a:outerShdw blurRad="1016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 of computer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295400"/>
            <a:ext cx="10896600" cy="609600"/>
          </a:xfrm>
        </p:spPr>
        <p:txBody>
          <a:bodyPr>
            <a:normAutofit/>
          </a:bodyPr>
          <a:lstStyle/>
          <a:p>
            <a:r>
              <a:rPr lang="en-US" dirty="0"/>
              <a:t>Improve photos (“Computational Photography”)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3299FB7-2E3D-4290-A43A-B4025F724773}"/>
              </a:ext>
            </a:extLst>
          </p:cNvPr>
          <p:cNvGrpSpPr/>
          <p:nvPr/>
        </p:nvGrpSpPr>
        <p:grpSpPr>
          <a:xfrm>
            <a:off x="533400" y="1944409"/>
            <a:ext cx="4062417" cy="2014771"/>
            <a:chOff x="254977" y="1957511"/>
            <a:chExt cx="4062417" cy="2014771"/>
          </a:xfrm>
        </p:grpSpPr>
        <p:sp>
          <p:nvSpPr>
            <p:cNvPr id="27" name="TextBox 26"/>
            <p:cNvSpPr txBox="1"/>
            <p:nvPr/>
          </p:nvSpPr>
          <p:spPr>
            <a:xfrm>
              <a:off x="757925" y="3633728"/>
              <a:ext cx="304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0" dirty="0">
                  <a:solidFill>
                    <a:schemeClr val="tx1"/>
                  </a:solidFill>
                  <a:latin typeface="+mn-lt"/>
                </a:rPr>
                <a:t>Super-resolution (source: 2d3)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F0DD811-3DDC-40FC-9879-680C4D70933A}"/>
                </a:ext>
              </a:extLst>
            </p:cNvPr>
            <p:cNvGrpSpPr/>
            <p:nvPr/>
          </p:nvGrpSpPr>
          <p:grpSpPr>
            <a:xfrm>
              <a:off x="254977" y="1957511"/>
              <a:ext cx="4062417" cy="1648713"/>
              <a:chOff x="254977" y="1957512"/>
              <a:chExt cx="4149673" cy="1613310"/>
            </a:xfrm>
          </p:grpSpPr>
          <p:pic>
            <p:nvPicPr>
              <p:cNvPr id="1002497" name="Picture 1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254977" y="2316162"/>
                <a:ext cx="773723" cy="4572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2" name="Picture 1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04800" y="2362200"/>
                <a:ext cx="773723" cy="4572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3" name="Picture 1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81000" y="2438400"/>
                <a:ext cx="773723" cy="4572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4" name="Picture 1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457200" y="2514600"/>
                <a:ext cx="773723" cy="4572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5" name="Picture 1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533400" y="2590800"/>
                <a:ext cx="773723" cy="4572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26" name="Right Arrow 25"/>
              <p:cNvSpPr/>
              <p:nvPr/>
            </p:nvSpPr>
            <p:spPr>
              <a:xfrm>
                <a:off x="1405545" y="2560638"/>
                <a:ext cx="367373" cy="304800"/>
              </a:xfrm>
              <a:prstGeom prst="rightArrow">
                <a:avLst>
                  <a:gd name="adj1" fmla="val 50000"/>
                  <a:gd name="adj2" fmla="val 79508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02499" name="Picture 3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1890050" y="1957512"/>
                <a:ext cx="2514600" cy="16133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661DCF7-A8F8-470D-9351-0CF6262754EA}"/>
              </a:ext>
            </a:extLst>
          </p:cNvPr>
          <p:cNvGrpSpPr/>
          <p:nvPr/>
        </p:nvGrpSpPr>
        <p:grpSpPr>
          <a:xfrm>
            <a:off x="113193" y="4132764"/>
            <a:ext cx="4685940" cy="2522955"/>
            <a:chOff x="2988761" y="1828800"/>
            <a:chExt cx="6057540" cy="314465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9000" y="1828800"/>
              <a:ext cx="5257800" cy="2381275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2988761" y="4244584"/>
              <a:ext cx="6057540" cy="728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0"/>
                </a:spcBef>
              </a:pPr>
              <a:r>
                <a:rPr lang="en-US" sz="1600" b="0" dirty="0">
                  <a:solidFill>
                    <a:schemeClr val="tx1"/>
                  </a:solidFill>
                  <a:latin typeface="+mn-lt"/>
                </a:rPr>
                <a:t>Low-light photography </a:t>
              </a:r>
            </a:p>
            <a:p>
              <a:pPr>
                <a:spcBef>
                  <a:spcPts val="0"/>
                </a:spcBef>
              </a:pPr>
              <a:r>
                <a:rPr lang="en-US" sz="1600" b="0" dirty="0">
                  <a:solidFill>
                    <a:schemeClr val="tx1"/>
                  </a:solidFill>
                  <a:latin typeface="+mn-lt"/>
                </a:rPr>
                <a:t>(credit: </a:t>
              </a:r>
              <a:r>
                <a:rPr lang="en-US" sz="1600" b="0" dirty="0" err="1">
                  <a:solidFill>
                    <a:schemeClr val="tx1"/>
                  </a:solidFill>
                  <a:latin typeface="+mn-lt"/>
                  <a:hlinkClick r:id="rId6"/>
                </a:rPr>
                <a:t>Hasinoff</a:t>
              </a:r>
              <a:r>
                <a:rPr lang="en-US" sz="1600" b="0" dirty="0">
                  <a:solidFill>
                    <a:schemeClr val="tx1"/>
                  </a:solidFill>
                  <a:latin typeface="+mn-lt"/>
                  <a:hlinkClick r:id="rId6"/>
                </a:rPr>
                <a:t> et al., SIGGRAPH ASIA 2016</a:t>
              </a:r>
              <a:r>
                <a:rPr lang="en-US" sz="1600" b="0" dirty="0">
                  <a:solidFill>
                    <a:schemeClr val="tx1"/>
                  </a:solidFill>
                  <a:latin typeface="+mn-lt"/>
                </a:rPr>
                <a:t>)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B867D7A-67C2-44E3-9575-EEF4A78593DE}"/>
              </a:ext>
            </a:extLst>
          </p:cNvPr>
          <p:cNvGrpSpPr/>
          <p:nvPr/>
        </p:nvGrpSpPr>
        <p:grpSpPr>
          <a:xfrm>
            <a:off x="7026665" y="2122647"/>
            <a:ext cx="3467460" cy="4020234"/>
            <a:chOff x="8798495" y="2209340"/>
            <a:chExt cx="3467460" cy="4020234"/>
          </a:xfrm>
        </p:grpSpPr>
        <p:pic>
          <p:nvPicPr>
            <p:cNvPr id="5122" name="Picture 2" descr="Gif showing Magic Eraser being used in Google Photos on Pixel 6 on a photo of a child on the beach with people in the background. Magic Eraser suggests to &quot;remove people in the background,&quot; then removes them, resulting in an image with just the child on the beach.">
              <a:extLst>
                <a:ext uri="{FF2B5EF4-FFF2-40B4-BE49-F238E27FC236}">
                  <a16:creationId xmlns:a16="http://schemas.microsoft.com/office/drawing/2014/main" id="{162BCB4D-6E0E-47B4-BCCD-C29A0B9F16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98495" y="2209340"/>
              <a:ext cx="3467460" cy="34674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E03A478-AF22-409E-AC2E-239CAAC552DF}"/>
                </a:ext>
              </a:extLst>
            </p:cNvPr>
            <p:cNvSpPr txBox="1"/>
            <p:nvPr/>
          </p:nvSpPr>
          <p:spPr>
            <a:xfrm>
              <a:off x="9427325" y="5644799"/>
              <a:ext cx="2209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600" b="0">
                  <a:solidFill>
                    <a:schemeClr val="tx1"/>
                  </a:solidFill>
                  <a:latin typeface="+mn-lt"/>
                </a:defRPr>
              </a:lvl1pPr>
            </a:lstStyle>
            <a:p>
              <a:r>
                <a:rPr lang="en-US" dirty="0"/>
                <a:t>Removing objects (</a:t>
              </a:r>
              <a:r>
                <a:rPr lang="en-US" dirty="0">
                  <a:hlinkClick r:id="rId8"/>
                </a:rPr>
                <a:t>Google Magic Eraser</a:t>
              </a:r>
              <a:r>
                <a:rPr lang="en-US" dirty="0"/>
                <a:t>)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first image of a black hole, from the galaxy Messier 87.">
            <a:extLst>
              <a:ext uri="{FF2B5EF4-FFF2-40B4-BE49-F238E27FC236}">
                <a16:creationId xmlns:a16="http://schemas.microsoft.com/office/drawing/2014/main" id="{86634062-C4CC-71D6-8CB7-1F699EF4F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286000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27C592-B0D6-E64B-3814-1B5E40861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76200"/>
            <a:ext cx="3952079" cy="21173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3F36229-684D-8019-A020-ABC194DA9200}"/>
              </a:ext>
            </a:extLst>
          </p:cNvPr>
          <p:cNvSpPr txBox="1"/>
          <p:nvPr/>
        </p:nvSpPr>
        <p:spPr>
          <a:xfrm>
            <a:off x="6781800" y="2009001"/>
            <a:ext cx="1447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63636"/>
                </a:solidFill>
                <a:effectLst/>
                <a:latin typeface="+mj-lt"/>
              </a:rPr>
              <a:t>April 10, 2019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45138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662AE67-04C1-42FC-8097-C3322B1720FF}"/>
              </a:ext>
            </a:extLst>
          </p:cNvPr>
          <p:cNvGrpSpPr/>
          <p:nvPr/>
        </p:nvGrpSpPr>
        <p:grpSpPr>
          <a:xfrm>
            <a:off x="1512664" y="2906742"/>
            <a:ext cx="9187581" cy="1440812"/>
            <a:chOff x="2057400" y="3174007"/>
            <a:chExt cx="9187581" cy="1440812"/>
          </a:xfrm>
        </p:grpSpPr>
        <p:grpSp>
          <p:nvGrpSpPr>
            <p:cNvPr id="31" name="Group 30"/>
            <p:cNvGrpSpPr/>
            <p:nvPr/>
          </p:nvGrpSpPr>
          <p:grpSpPr>
            <a:xfrm>
              <a:off x="2057400" y="3174007"/>
              <a:ext cx="9187581" cy="1440812"/>
              <a:chOff x="304800" y="2754434"/>
              <a:chExt cx="9688721" cy="1519402"/>
            </a:xfrm>
          </p:grpSpPr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577942" y="2947358"/>
                <a:ext cx="1295491" cy="1133554"/>
              </a:xfrm>
              <a:prstGeom prst="rect">
                <a:avLst/>
              </a:prstGeom>
            </p:spPr>
          </p:pic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21921" y="2754434"/>
                <a:ext cx="1371600" cy="1519402"/>
              </a:xfrm>
              <a:prstGeom prst="rect">
                <a:avLst/>
              </a:prstGeom>
            </p:spPr>
          </p:pic>
          <p:pic>
            <p:nvPicPr>
              <p:cNvPr id="15" name="Picture 36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304800" y="3352801"/>
                <a:ext cx="1371600" cy="457199"/>
              </a:xfrm>
              <a:prstGeom prst="rect">
                <a:avLst/>
              </a:prstGeom>
              <a:noFill/>
            </p:spPr>
          </p:pic>
          <p:pic>
            <p:nvPicPr>
              <p:cNvPr id="27" name="Picture 9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1930754" y="3054916"/>
                <a:ext cx="1068306" cy="106830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80994" name="Picture 2" descr="https://img.buzzfeed.com/buzzfeed-static/static/2015-10/22/13/enhanced/webdr15/enhanced-1331-1445534657-2.pn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96347" y="3036946"/>
                <a:ext cx="954916" cy="954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122" name="Picture 2" descr="The YouTube logo is made of a red round-rectangular box with a white &quot;play&quot; button inside and the word &quot;YouTube&quot; written in black.">
              <a:extLst>
                <a:ext uri="{FF2B5EF4-FFF2-40B4-BE49-F238E27FC236}">
                  <a16:creationId xmlns:a16="http://schemas.microsoft.com/office/drawing/2014/main" id="{CC07D923-4401-4930-8208-F5F14976E4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25387" y="3703573"/>
              <a:ext cx="1377647" cy="3078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4" name="Picture 4" descr="Tiktok Logo">
              <a:extLst>
                <a:ext uri="{FF2B5EF4-FFF2-40B4-BE49-F238E27FC236}">
                  <a16:creationId xmlns:a16="http://schemas.microsoft.com/office/drawing/2014/main" id="{D6CAE40C-D32F-413E-85CC-3FF4E3F76F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05835" y="3371118"/>
              <a:ext cx="1738653" cy="1088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study computer vision?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49668"/>
            <a:ext cx="10972800" cy="786742"/>
          </a:xfrm>
        </p:spPr>
        <p:txBody>
          <a:bodyPr>
            <a:normAutofit/>
          </a:bodyPr>
          <a:lstStyle/>
          <a:p>
            <a:r>
              <a:rPr lang="en-US" dirty="0"/>
              <a:t>Billions of images/videos captured per day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1904015" y="1981200"/>
            <a:ext cx="8345870" cy="1088396"/>
            <a:chOff x="152400" y="1900237"/>
            <a:chExt cx="8801100" cy="1147763"/>
          </a:xfrm>
        </p:grpSpPr>
        <p:pic>
          <p:nvPicPr>
            <p:cNvPr id="4" name="Picture 7" descr="album5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1614805" y="1900237"/>
              <a:ext cx="1457325" cy="1147763"/>
            </a:xfrm>
            <a:prstGeom prst="rect">
              <a:avLst/>
            </a:prstGeom>
            <a:noFill/>
          </p:spPr>
        </p:pic>
        <p:pic>
          <p:nvPicPr>
            <p:cNvPr id="5" name="Picture 8" descr="album7"/>
            <p:cNvPicPr>
              <a:picLocks noChangeAspect="1" noChangeArrowheads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52400" y="1955006"/>
              <a:ext cx="1468438" cy="1038225"/>
            </a:xfrm>
            <a:prstGeom prst="rect">
              <a:avLst/>
            </a:prstGeom>
            <a:noFill/>
          </p:spPr>
        </p:pic>
        <p:pic>
          <p:nvPicPr>
            <p:cNvPr id="11" name="Picture 22" descr="movie7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4584064" y="1966912"/>
              <a:ext cx="1600200" cy="1014413"/>
            </a:xfrm>
            <a:prstGeom prst="rect">
              <a:avLst/>
            </a:prstGeom>
            <a:noFill/>
          </p:spPr>
        </p:pic>
        <p:pic>
          <p:nvPicPr>
            <p:cNvPr id="12" name="Picture 24" descr="sports2"/>
            <p:cNvPicPr>
              <a:picLocks noChangeAspect="1" noChangeArrowheads="1"/>
            </p:cNvPicPr>
            <p:nvPr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7467600" y="1980406"/>
              <a:ext cx="1485900" cy="987425"/>
            </a:xfrm>
            <a:prstGeom prst="rect">
              <a:avLst/>
            </a:prstGeom>
            <a:noFill/>
          </p:spPr>
        </p:pic>
        <p:pic>
          <p:nvPicPr>
            <p:cNvPr id="13" name="Picture 25" descr="movie8"/>
            <p:cNvPicPr>
              <a:picLocks noChangeAspect="1" noChangeArrowheads="1"/>
            </p:cNvPicPr>
            <p:nvPr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3066097" y="1983581"/>
              <a:ext cx="1524000" cy="981075"/>
            </a:xfrm>
            <a:prstGeom prst="rect">
              <a:avLst/>
            </a:prstGeom>
            <a:noFill/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007673" y="2015128"/>
              <a:ext cx="1626103" cy="913119"/>
            </a:xfrm>
            <a:prstGeom prst="rect">
              <a:avLst/>
            </a:prstGeom>
          </p:spPr>
        </p:pic>
      </p:grpSp>
      <p:sp>
        <p:nvSpPr>
          <p:cNvPr id="980996" name="Rectangle 980995"/>
          <p:cNvSpPr/>
          <p:nvPr/>
        </p:nvSpPr>
        <p:spPr>
          <a:xfrm>
            <a:off x="587957" y="5529894"/>
            <a:ext cx="9220200" cy="1175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 fontAlgn="auto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3200" b="0" dirty="0">
                <a:solidFill>
                  <a:prstClr val="black"/>
                </a:solidFill>
                <a:latin typeface="+mj-lt"/>
              </a:rPr>
              <a:t>Huge number of potential applications</a:t>
            </a:r>
          </a:p>
          <a:p>
            <a:pPr marL="342900" indent="-342900" algn="l" fontAlgn="auto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3200" b="0" dirty="0">
                <a:solidFill>
                  <a:prstClr val="black"/>
                </a:solidFill>
                <a:latin typeface="+mj-lt"/>
              </a:rPr>
              <a:t>The next slides show the current state of the art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560EEFA-2393-4D8A-835A-4507BCE0CD4C}"/>
              </a:ext>
            </a:extLst>
          </p:cNvPr>
          <p:cNvGrpSpPr/>
          <p:nvPr/>
        </p:nvGrpSpPr>
        <p:grpSpPr>
          <a:xfrm>
            <a:off x="2889043" y="4305408"/>
            <a:ext cx="6309964" cy="1224136"/>
            <a:chOff x="1939874" y="4518761"/>
            <a:chExt cx="6309964" cy="1224136"/>
          </a:xfrm>
        </p:grpSpPr>
        <p:grpSp>
          <p:nvGrpSpPr>
            <p:cNvPr id="980992" name="Group 980991"/>
            <p:cNvGrpSpPr/>
            <p:nvPr/>
          </p:nvGrpSpPr>
          <p:grpSpPr>
            <a:xfrm>
              <a:off x="1939874" y="4518761"/>
              <a:ext cx="4998552" cy="1224136"/>
              <a:chOff x="3390900" y="3962400"/>
              <a:chExt cx="5600700" cy="1371600"/>
            </a:xfrm>
          </p:grpSpPr>
          <p:pic>
            <p:nvPicPr>
              <p:cNvPr id="17" name="Picture 45" descr="vessels"/>
              <p:cNvPicPr>
                <a:picLocks noChangeAspect="1" noChangeArrowheads="1"/>
              </p:cNvPicPr>
              <p:nvPr/>
            </p:nvPicPr>
            <p:blipFill>
              <a:blip r:embed="rId15" cstate="print"/>
              <a:srcRect/>
              <a:stretch>
                <a:fillRect/>
              </a:stretch>
            </p:blipFill>
            <p:spPr bwMode="auto">
              <a:xfrm>
                <a:off x="3390900" y="4114800"/>
                <a:ext cx="838200" cy="1066800"/>
              </a:xfrm>
              <a:prstGeom prst="rect">
                <a:avLst/>
              </a:prstGeom>
              <a:noFill/>
            </p:spPr>
          </p:pic>
          <p:pic>
            <p:nvPicPr>
              <p:cNvPr id="18" name="Picture 46" descr="spine"/>
              <p:cNvPicPr>
                <a:picLocks noChangeAspect="1" noChangeArrowheads="1"/>
              </p:cNvPicPr>
              <p:nvPr/>
            </p:nvPicPr>
            <p:blipFill>
              <a:blip r:embed="rId16" cstate="print"/>
              <a:srcRect/>
              <a:stretch>
                <a:fillRect/>
              </a:stretch>
            </p:blipFill>
            <p:spPr bwMode="auto">
              <a:xfrm>
                <a:off x="4311650" y="4038600"/>
                <a:ext cx="825500" cy="1219200"/>
              </a:xfrm>
              <a:prstGeom prst="rect">
                <a:avLst/>
              </a:prstGeom>
              <a:noFill/>
            </p:spPr>
          </p:pic>
          <p:pic>
            <p:nvPicPr>
              <p:cNvPr id="19" name="Picture 47" descr="hubble4"/>
              <p:cNvPicPr>
                <a:picLocks noChangeAspect="1" noChangeArrowheads="1"/>
              </p:cNvPicPr>
              <p:nvPr/>
            </p:nvPicPr>
            <p:blipFill>
              <a:blip r:embed="rId17" cstate="print"/>
              <a:srcRect/>
              <a:stretch>
                <a:fillRect/>
              </a:stretch>
            </p:blipFill>
            <p:spPr bwMode="auto">
              <a:xfrm>
                <a:off x="7823200" y="4180681"/>
                <a:ext cx="1168400" cy="935038"/>
              </a:xfrm>
              <a:prstGeom prst="rect">
                <a:avLst/>
              </a:prstGeom>
              <a:noFill/>
            </p:spPr>
          </p:pic>
          <p:pic>
            <p:nvPicPr>
              <p:cNvPr id="24" name="Picture 43" descr="Hawaii_IR_loop"/>
              <p:cNvPicPr>
                <a:picLocks noChangeAspect="1" noChangeArrowheads="1"/>
              </p:cNvPicPr>
              <p:nvPr/>
            </p:nvPicPr>
            <p:blipFill>
              <a:blip r:embed="rId18" cstate="print"/>
              <a:srcRect/>
              <a:stretch>
                <a:fillRect/>
              </a:stretch>
            </p:blipFill>
            <p:spPr bwMode="auto">
              <a:xfrm>
                <a:off x="6445250" y="3962400"/>
                <a:ext cx="1295400" cy="1371600"/>
              </a:xfrm>
              <a:prstGeom prst="rect">
                <a:avLst/>
              </a:prstGeom>
              <a:noFill/>
            </p:spPr>
          </p:pic>
          <p:pic>
            <p:nvPicPr>
              <p:cNvPr id="25" name="Picture 44" descr="aerial"/>
              <p:cNvPicPr>
                <a:picLocks noChangeAspect="1" noChangeArrowheads="1"/>
              </p:cNvPicPr>
              <p:nvPr/>
            </p:nvPicPr>
            <p:blipFill>
              <a:blip r:embed="rId19" cstate="print"/>
              <a:srcRect/>
              <a:stretch>
                <a:fillRect/>
              </a:stretch>
            </p:blipFill>
            <p:spPr bwMode="auto">
              <a:xfrm>
                <a:off x="5219700" y="4041775"/>
                <a:ext cx="1143000" cy="1212850"/>
              </a:xfrm>
              <a:prstGeom prst="rect">
                <a:avLst/>
              </a:prstGeom>
              <a:noFill/>
            </p:spPr>
          </p:pic>
        </p:grpSp>
        <p:pic>
          <p:nvPicPr>
            <p:cNvPr id="5126" name="Picture 6" descr="Scanning electron microscope - Wikipedia">
              <a:extLst>
                <a:ext uri="{FF2B5EF4-FFF2-40B4-BE49-F238E27FC236}">
                  <a16:creationId xmlns:a16="http://schemas.microsoft.com/office/drawing/2014/main" id="{3F6B9C0C-0035-4BCC-8A96-01BF369731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22122" y="4663457"/>
              <a:ext cx="1227716" cy="934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099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Optical character recognition (OCR)</a:t>
            </a:r>
          </a:p>
        </p:txBody>
      </p:sp>
      <p:pic>
        <p:nvPicPr>
          <p:cNvPr id="889859" name="Picture 3" descr="asamples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7400" y="1676400"/>
            <a:ext cx="3657600" cy="2286000"/>
          </a:xfrm>
          <a:prstGeom prst="rect">
            <a:avLst/>
          </a:prstGeom>
          <a:noFill/>
        </p:spPr>
      </p:pic>
      <p:sp>
        <p:nvSpPr>
          <p:cNvPr id="889860" name="Text Box 4"/>
          <p:cNvSpPr txBox="1">
            <a:spLocks noChangeArrowheads="1"/>
          </p:cNvSpPr>
          <p:nvPr/>
        </p:nvSpPr>
        <p:spPr bwMode="auto">
          <a:xfrm>
            <a:off x="2306309" y="3914776"/>
            <a:ext cx="318677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Digit recognition, AT&amp;T labs (1990’s)</a:t>
            </a:r>
          </a:p>
          <a:p>
            <a:pPr eaLnBrk="0" hangingPunct="0">
              <a:spcBef>
                <a:spcPct val="0"/>
              </a:spcBef>
            </a:pPr>
            <a:r>
              <a:rPr lang="en-US" sz="1600" b="0" dirty="0">
                <a:solidFill>
                  <a:schemeClr val="tx1"/>
                </a:solidFill>
                <a:latin typeface="+mn-lt"/>
                <a:hlinkClick r:id="rId4"/>
              </a:rPr>
              <a:t>http://yann.lecun.com/exdb/lenet/</a:t>
            </a:r>
            <a:r>
              <a:rPr lang="en-US" sz="1600" b="0" dirty="0">
                <a:solidFill>
                  <a:schemeClr val="tx1"/>
                </a:solidFill>
                <a:latin typeface="+mn-lt"/>
              </a:rPr>
              <a:t> </a:t>
            </a:r>
          </a:p>
        </p:txBody>
      </p:sp>
      <p:sp>
        <p:nvSpPr>
          <p:cNvPr id="889861" name="Rectangle 5"/>
          <p:cNvSpPr>
            <a:spLocks noChangeArrowheads="1"/>
          </p:cNvSpPr>
          <p:nvPr/>
        </p:nvSpPr>
        <p:spPr bwMode="auto">
          <a:xfrm>
            <a:off x="2133600" y="1219200"/>
            <a:ext cx="777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742950" lvl="1" indent="-285750" algn="l" eaLnBrk="0" hangingPunct="0">
              <a:spcBef>
                <a:spcPct val="20000"/>
              </a:spcBef>
              <a:buFontTx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If you have a scanner, it probably came with OCR software</a:t>
            </a:r>
          </a:p>
          <a:p>
            <a:pPr marL="342900" indent="-342900" algn="l" eaLnBrk="0" hangingPunct="0">
              <a:spcBef>
                <a:spcPct val="20000"/>
              </a:spcBef>
            </a:pPr>
            <a:endParaRPr lang="en-US" sz="2800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889862" name="Picture 6" descr="California_license_plate_ANPR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858001" y="1676400"/>
            <a:ext cx="2766323" cy="2133600"/>
          </a:xfrm>
          <a:prstGeom prst="rect">
            <a:avLst/>
          </a:prstGeom>
          <a:noFill/>
        </p:spPr>
      </p:pic>
      <p:sp>
        <p:nvSpPr>
          <p:cNvPr id="889863" name="Text Box 7"/>
          <p:cNvSpPr txBox="1">
            <a:spLocks noChangeArrowheads="1"/>
          </p:cNvSpPr>
          <p:nvPr/>
        </p:nvSpPr>
        <p:spPr bwMode="auto">
          <a:xfrm>
            <a:off x="6035676" y="3870326"/>
            <a:ext cx="451326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License plate readers</a:t>
            </a:r>
          </a:p>
          <a:p>
            <a:pPr eaLnBrk="0" hangingPunct="0">
              <a:spcBef>
                <a:spcPct val="0"/>
              </a:spcBef>
            </a:pPr>
            <a:r>
              <a:rPr lang="en-US" b="0" dirty="0">
                <a:solidFill>
                  <a:schemeClr val="tx1"/>
                </a:solidFill>
                <a:latin typeface="+mn-lt"/>
                <a:hlinkClick r:id="rId6"/>
              </a:rPr>
              <a:t>http://en.wikipedia.org/wiki/Automatic_number_plate_recognition</a:t>
            </a:r>
            <a:endParaRPr lang="en-US" b="0" dirty="0">
              <a:solidFill>
                <a:schemeClr val="tx1"/>
              </a:solidFill>
              <a:latin typeface="+mn-lt"/>
            </a:endParaRPr>
          </a:p>
          <a:p>
            <a:pPr eaLnBrk="0" hangingPunct="0">
              <a:spcBef>
                <a:spcPct val="0"/>
              </a:spcBef>
            </a:pPr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983042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743200" y="4724400"/>
            <a:ext cx="244221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2731626" y="6519446"/>
            <a:ext cx="25017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Automatic check processing</a:t>
            </a:r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983043" name="Picture 3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400800" y="4572000"/>
            <a:ext cx="165735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8153401" y="5562600"/>
            <a:ext cx="227812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Sudoku grabber</a:t>
            </a:r>
          </a:p>
          <a:p>
            <a:pPr eaLnBrk="0" hangingPunct="0">
              <a:spcBef>
                <a:spcPct val="0"/>
              </a:spcBef>
            </a:pPr>
            <a:r>
              <a:rPr lang="en-US" b="0" dirty="0">
                <a:solidFill>
                  <a:schemeClr val="tx1"/>
                </a:solidFill>
                <a:latin typeface="+mn-lt"/>
                <a:hlinkClick r:id="rId9"/>
              </a:rPr>
              <a:t>http://sudokugrab.blogspot.com/</a:t>
            </a:r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996353" name="Picture 1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2057401" y="1676400"/>
            <a:ext cx="3655279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9863" grpId="0"/>
      <p:bldP spid="11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Face detection</a:t>
            </a:r>
          </a:p>
        </p:txBody>
      </p:sp>
      <p:sp>
        <p:nvSpPr>
          <p:cNvPr id="891907" name="Rectangle 3"/>
          <p:cNvSpPr>
            <a:spLocks noGrp="1" noChangeArrowheads="1"/>
          </p:cNvSpPr>
          <p:nvPr>
            <p:ph idx="1"/>
          </p:nvPr>
        </p:nvSpPr>
        <p:spPr>
          <a:xfrm>
            <a:off x="2209800" y="4876800"/>
            <a:ext cx="7772400" cy="1295400"/>
          </a:xfrm>
        </p:spPr>
        <p:txBody>
          <a:bodyPr>
            <a:normAutofit fontScale="92500"/>
          </a:bodyPr>
          <a:lstStyle/>
          <a:p>
            <a:r>
              <a:rPr lang="en-US" dirty="0"/>
              <a:t>Nearly all cameras detect faces in real time</a:t>
            </a:r>
          </a:p>
          <a:p>
            <a:pPr lvl="1"/>
            <a:r>
              <a:rPr lang="en-US" dirty="0"/>
              <a:t>(Why?)</a:t>
            </a:r>
          </a:p>
        </p:txBody>
      </p:sp>
      <p:pic>
        <p:nvPicPr>
          <p:cNvPr id="982018" name="Picture 2" descr="http://www.theiphonemom.com/wp-content/uploads/2015/01/Screenshot-2015-01-03-06.37.0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515679"/>
            <a:ext cx="6781800" cy="331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 analysis and recognition</a:t>
            </a:r>
          </a:p>
        </p:txBody>
      </p:sp>
      <p:pic>
        <p:nvPicPr>
          <p:cNvPr id="980996" name="Picture 4" descr="http://www.etechmag.com/wp-content/uploads/2012/06/Face-dot-co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447800"/>
            <a:ext cx="5638800" cy="5610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376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Vision-based biometrics</a:t>
            </a:r>
          </a:p>
        </p:txBody>
      </p:sp>
      <p:pic>
        <p:nvPicPr>
          <p:cNvPr id="900099" name="Picture 3" descr="youngProcessedR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38400" y="4362450"/>
            <a:ext cx="3124200" cy="2343150"/>
          </a:xfrm>
          <a:prstGeom prst="rect">
            <a:avLst/>
          </a:prstGeom>
          <a:noFill/>
        </p:spPr>
      </p:pic>
      <p:pic>
        <p:nvPicPr>
          <p:cNvPr id="900100" name="Picture 4" descr="matched2002_R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19800" y="4362450"/>
            <a:ext cx="3124200" cy="2343150"/>
          </a:xfrm>
          <a:prstGeom prst="rect">
            <a:avLst/>
          </a:prstGeom>
          <a:noFill/>
        </p:spPr>
      </p:pic>
      <p:pic>
        <p:nvPicPr>
          <p:cNvPr id="900101" name="Picture 5" descr="afghanportraits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495800" y="1367722"/>
            <a:ext cx="3200400" cy="2392298"/>
          </a:xfrm>
          <a:prstGeom prst="rect">
            <a:avLst/>
          </a:prstGeom>
          <a:noFill/>
        </p:spPr>
      </p:pic>
      <p:sp>
        <p:nvSpPr>
          <p:cNvPr id="900102" name="Rectangle 6"/>
          <p:cNvSpPr>
            <a:spLocks noChangeArrowheads="1"/>
          </p:cNvSpPr>
          <p:nvPr/>
        </p:nvSpPr>
        <p:spPr bwMode="auto">
          <a:xfrm>
            <a:off x="3016250" y="3886200"/>
            <a:ext cx="67373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600" b="0" dirty="0">
                <a:solidFill>
                  <a:schemeClr val="tx1"/>
                </a:solidFill>
                <a:latin typeface="+mj-lt"/>
              </a:rPr>
              <a:t>“</a:t>
            </a:r>
            <a:r>
              <a:rPr lang="en-US" sz="1600" b="0" i="1" dirty="0">
                <a:solidFill>
                  <a:schemeClr val="tx1"/>
                </a:solidFill>
                <a:latin typeface="+mj-lt"/>
              </a:rPr>
              <a:t>How the Afghan Girl was Identified by Her Iris Patterns</a:t>
            </a:r>
            <a:r>
              <a:rPr lang="en-US" sz="1600" b="0" dirty="0">
                <a:solidFill>
                  <a:schemeClr val="tx1"/>
                </a:solidFill>
                <a:latin typeface="+mj-lt"/>
              </a:rPr>
              <a:t>”  Read the </a:t>
            </a:r>
            <a:r>
              <a:rPr lang="en-US" sz="1600" b="0" dirty="0">
                <a:solidFill>
                  <a:schemeClr val="tx1"/>
                </a:solidFill>
                <a:latin typeface="+mj-lt"/>
                <a:hlinkClick r:id="rId6"/>
              </a:rPr>
              <a:t>story </a:t>
            </a:r>
            <a:endParaRPr lang="en-US" sz="1600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00103" name="Text Box 7"/>
          <p:cNvSpPr txBox="1">
            <a:spLocks noChangeArrowheads="1"/>
          </p:cNvSpPr>
          <p:nvPr/>
        </p:nvSpPr>
        <p:spPr bwMode="auto">
          <a:xfrm>
            <a:off x="9250671" y="6434139"/>
            <a:ext cx="1275734" cy="27699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tx1"/>
                </a:solidFill>
                <a:latin typeface="+mj-lt"/>
              </a:rPr>
              <a:t>Source: S. Seitz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without a password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81D71F5-7DC2-425D-AA92-E6BDE1C978C5}"/>
              </a:ext>
            </a:extLst>
          </p:cNvPr>
          <p:cNvGrpSpPr/>
          <p:nvPr/>
        </p:nvGrpSpPr>
        <p:grpSpPr>
          <a:xfrm>
            <a:off x="2133600" y="2057400"/>
            <a:ext cx="3505200" cy="3495424"/>
            <a:chOff x="685800" y="2364773"/>
            <a:chExt cx="3505200" cy="3495424"/>
          </a:xfrm>
        </p:grpSpPr>
        <p:sp>
          <p:nvSpPr>
            <p:cNvPr id="902149" name="Rectangle 5"/>
            <p:cNvSpPr>
              <a:spLocks noChangeArrowheads="1"/>
            </p:cNvSpPr>
            <p:nvPr/>
          </p:nvSpPr>
          <p:spPr bwMode="auto">
            <a:xfrm>
              <a:off x="1181100" y="5029200"/>
              <a:ext cx="2514600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1600" b="0" dirty="0">
                  <a:solidFill>
                    <a:schemeClr val="tx1"/>
                  </a:solidFill>
                  <a:latin typeface="+mj-lt"/>
                </a:rPr>
                <a:t>Fingerprint scanners on many new smartphones and other devices</a:t>
              </a:r>
            </a:p>
          </p:txBody>
        </p:sp>
        <p:pic>
          <p:nvPicPr>
            <p:cNvPr id="983042" name="Picture 2" descr="Image result for fingerprint scanner apple">
              <a:extLst>
                <a:ext uri="{FF2B5EF4-FFF2-40B4-BE49-F238E27FC236}">
                  <a16:creationId xmlns:a16="http://schemas.microsoft.com/office/drawing/2014/main" id="{7EA1CBCE-B9A7-4312-9068-C3307D31C3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5800" y="2364773"/>
              <a:ext cx="3505200" cy="2628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DAF7DEA-EE92-4B8B-B002-9A85E680BAA5}"/>
              </a:ext>
            </a:extLst>
          </p:cNvPr>
          <p:cNvGrpSpPr/>
          <p:nvPr/>
        </p:nvGrpSpPr>
        <p:grpSpPr>
          <a:xfrm>
            <a:off x="6203307" y="2057400"/>
            <a:ext cx="3991096" cy="3460950"/>
            <a:chOff x="4619504" y="2368469"/>
            <a:chExt cx="3991096" cy="3460950"/>
          </a:xfrm>
        </p:grpSpPr>
        <p:sp>
          <p:nvSpPr>
            <p:cNvPr id="902152" name="Rectangle 8"/>
            <p:cNvSpPr>
              <a:spLocks noChangeArrowheads="1"/>
            </p:cNvSpPr>
            <p:nvPr/>
          </p:nvSpPr>
          <p:spPr bwMode="auto">
            <a:xfrm>
              <a:off x="4953000" y="5029200"/>
              <a:ext cx="3581400" cy="8002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1600" b="0" dirty="0">
                  <a:solidFill>
                    <a:schemeClr val="tx1"/>
                  </a:solidFill>
                  <a:latin typeface="+mj-lt"/>
                </a:rPr>
                <a:t>Face unlock on Apple iPhone X</a:t>
              </a:r>
              <a:br>
                <a:rPr lang="en-US" sz="1600" b="0" dirty="0">
                  <a:solidFill>
                    <a:schemeClr val="tx1"/>
                  </a:solidFill>
                  <a:latin typeface="+mj-lt"/>
                </a:rPr>
              </a:br>
              <a:r>
                <a:rPr lang="en-US" sz="1600" b="0" dirty="0">
                  <a:solidFill>
                    <a:schemeClr val="tx1"/>
                  </a:solidFill>
                  <a:latin typeface="+mj-lt"/>
                </a:rPr>
                <a:t>See also </a:t>
              </a:r>
              <a:r>
                <a:rPr lang="en-US" sz="1400" b="0" dirty="0">
                  <a:solidFill>
                    <a:schemeClr val="tx1"/>
                  </a:solidFill>
                  <a:latin typeface="+mj-lt"/>
                  <a:hlinkClick r:id="rId4"/>
                </a:rPr>
                <a:t>http://www.sensiblevision.com/</a:t>
              </a:r>
              <a:endParaRPr lang="en-US" sz="1400" b="0" dirty="0">
                <a:solidFill>
                  <a:schemeClr val="tx1"/>
                </a:solidFill>
                <a:latin typeface="+mj-lt"/>
              </a:endParaRPr>
            </a:p>
            <a:p>
              <a:pPr eaLnBrk="0" hangingPunct="0">
                <a:spcBef>
                  <a:spcPct val="0"/>
                </a:spcBef>
              </a:pPr>
              <a:endParaRPr lang="en-US" sz="1400" b="0" dirty="0">
                <a:solidFill>
                  <a:schemeClr val="tx1"/>
                </a:solidFill>
                <a:latin typeface="+mj-lt"/>
              </a:endParaRPr>
            </a:p>
          </p:txBody>
        </p:sp>
        <p:pic>
          <p:nvPicPr>
            <p:cNvPr id="983044" name="Picture 4" descr="Image result for iphone x face unlock">
              <a:extLst>
                <a:ext uri="{FF2B5EF4-FFF2-40B4-BE49-F238E27FC236}">
                  <a16:creationId xmlns:a16="http://schemas.microsoft.com/office/drawing/2014/main" id="{52EFBF5D-3570-4544-92A9-E5120B34B2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9504" y="2368469"/>
              <a:ext cx="3991096" cy="2660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Sports</a:t>
            </a:r>
          </a:p>
        </p:txBody>
      </p:sp>
      <p:pic>
        <p:nvPicPr>
          <p:cNvPr id="910340" name="Picture 4" descr="first-down-lin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81200" y="1981200"/>
            <a:ext cx="3810000" cy="2857500"/>
          </a:xfrm>
          <a:prstGeom prst="rect">
            <a:avLst/>
          </a:prstGeom>
          <a:noFill/>
        </p:spPr>
      </p:pic>
      <p:sp>
        <p:nvSpPr>
          <p:cNvPr id="910341" name="Text Box 5"/>
          <p:cNvSpPr txBox="1">
            <a:spLocks noChangeArrowheads="1"/>
          </p:cNvSpPr>
          <p:nvPr/>
        </p:nvSpPr>
        <p:spPr bwMode="auto">
          <a:xfrm>
            <a:off x="1789445" y="4924426"/>
            <a:ext cx="426456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en-US" sz="1800" b="0" i="1" dirty="0" err="1">
                <a:solidFill>
                  <a:schemeClr val="tx1"/>
                </a:solidFill>
                <a:latin typeface="+mn-lt"/>
              </a:rPr>
              <a:t>Sportvision</a:t>
            </a:r>
            <a:r>
              <a:rPr lang="en-US" sz="1800" b="0" dirty="0">
                <a:solidFill>
                  <a:schemeClr val="tx1"/>
                </a:solidFill>
                <a:latin typeface="+mn-lt"/>
              </a:rPr>
              <a:t> first down line</a:t>
            </a:r>
          </a:p>
          <a:p>
            <a:pPr>
              <a:spcBef>
                <a:spcPct val="0"/>
              </a:spcBef>
            </a:pPr>
            <a:r>
              <a:rPr lang="en-US" sz="1800" b="0" dirty="0">
                <a:solidFill>
                  <a:schemeClr val="tx1"/>
                </a:solidFill>
                <a:latin typeface="+mn-lt"/>
                <a:hlinkClick r:id="rId4"/>
              </a:rPr>
              <a:t>Explanation</a:t>
            </a:r>
            <a:r>
              <a:rPr lang="en-US" sz="1800" b="0" dirty="0">
                <a:solidFill>
                  <a:schemeClr val="tx1"/>
                </a:solidFill>
                <a:latin typeface="+mn-lt"/>
              </a:rPr>
              <a:t> on www.howstuffworks.com</a:t>
            </a:r>
          </a:p>
        </p:txBody>
      </p:sp>
      <p:sp>
        <p:nvSpPr>
          <p:cNvPr id="910342" name="Text Box 6"/>
          <p:cNvSpPr txBox="1">
            <a:spLocks noChangeArrowheads="1"/>
          </p:cNvSpPr>
          <p:nvPr/>
        </p:nvSpPr>
        <p:spPr bwMode="auto">
          <a:xfrm>
            <a:off x="9250671" y="6434139"/>
            <a:ext cx="1275734" cy="27699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Source: S. Seitz</a:t>
            </a:r>
          </a:p>
        </p:txBody>
      </p:sp>
      <p:pic>
        <p:nvPicPr>
          <p:cNvPr id="983044" name="Picture 4" descr="http://www.halobattleguide.com/images/blog/writing/arbook/OlympicAR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236" y="1831542"/>
            <a:ext cx="4112354" cy="3156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cars</a:t>
            </a:r>
          </a:p>
        </p:txBody>
      </p:sp>
      <p:sp>
        <p:nvSpPr>
          <p:cNvPr id="912387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5105400"/>
            <a:ext cx="5334000" cy="16319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Tesla Autopilot</a:t>
            </a:r>
          </a:p>
          <a:p>
            <a:r>
              <a:rPr lang="en-US" dirty="0"/>
              <a:t>Safety features in many cars</a:t>
            </a:r>
          </a:p>
        </p:txBody>
      </p:sp>
      <p:pic>
        <p:nvPicPr>
          <p:cNvPr id="91238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00475" y="1098550"/>
            <a:ext cx="7781925" cy="400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C63CF-C0DC-410E-96C5-B2B6F0B8F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DFE03-E221-4862-99C1-B704E20E6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a new slide to test </a:t>
            </a:r>
            <a:r>
              <a:rPr lang="en-US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29949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Self-driving cars</a:t>
            </a:r>
          </a:p>
        </p:txBody>
      </p:sp>
      <p:pic>
        <p:nvPicPr>
          <p:cNvPr id="2" name="Picture 2" descr="Image result for waymo">
            <a:extLst>
              <a:ext uri="{FF2B5EF4-FFF2-40B4-BE49-F238E27FC236}">
                <a16:creationId xmlns:a16="http://schemas.microsoft.com/office/drawing/2014/main" id="{24F41B59-02FB-4593-AD5E-E943A1289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1676400"/>
            <a:ext cx="5791200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45C4BD6A-C06A-421B-A285-A5AFDAD410D3}"/>
              </a:ext>
            </a:extLst>
          </p:cNvPr>
          <p:cNvSpPr txBox="1">
            <a:spLocks noChangeArrowheads="1"/>
          </p:cNvSpPr>
          <p:nvPr/>
        </p:nvSpPr>
        <p:spPr>
          <a:xfrm>
            <a:off x="4419600" y="6096000"/>
            <a:ext cx="3352800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Font typeface="Arial" pitchFamily="34" charset="0"/>
              <a:buNone/>
            </a:pPr>
            <a:r>
              <a:rPr lang="en-US" b="0"/>
              <a:t>Waymo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968104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Robotics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854692" y="1219201"/>
            <a:ext cx="3712904" cy="3193993"/>
            <a:chOff x="838200" y="2352174"/>
            <a:chExt cx="3787437" cy="3258108"/>
          </a:xfrm>
        </p:grpSpPr>
        <p:sp>
          <p:nvSpPr>
            <p:cNvPr id="918536" name="Rectangle 8"/>
            <p:cNvSpPr>
              <a:spLocks noChangeArrowheads="1"/>
            </p:cNvSpPr>
            <p:nvPr/>
          </p:nvSpPr>
          <p:spPr bwMode="auto">
            <a:xfrm>
              <a:off x="1078277" y="5076559"/>
              <a:ext cx="3178401" cy="53372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1600" b="0" dirty="0">
                  <a:solidFill>
                    <a:schemeClr val="tx1"/>
                  </a:solidFill>
                  <a:latin typeface="+mn-lt"/>
                </a:rPr>
                <a:t>NASA’s Mars Curiosity Rover</a:t>
              </a:r>
            </a:p>
            <a:p>
              <a:pPr eaLnBrk="0" hangingPunct="0">
                <a:spcBef>
                  <a:spcPct val="0"/>
                </a:spcBef>
              </a:pPr>
              <a:r>
                <a:rPr lang="en-US" b="0" dirty="0">
                  <a:solidFill>
                    <a:schemeClr val="tx1"/>
                  </a:solidFill>
                  <a:latin typeface="+mn-lt"/>
                  <a:hlinkClick r:id="rId3"/>
                </a:rPr>
                <a:t>https://en.wikipedia.org/wiki/Curiosity_(rover)</a:t>
              </a:r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986114" name="Picture 2" descr="File:Mars Science Laboratory Curiosity rover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0980"/>
            <a:stretch/>
          </p:blipFill>
          <p:spPr bwMode="auto">
            <a:xfrm>
              <a:off x="838200" y="2352174"/>
              <a:ext cx="3787437" cy="26960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oup 3"/>
          <p:cNvGrpSpPr/>
          <p:nvPr/>
        </p:nvGrpSpPr>
        <p:grpSpPr>
          <a:xfrm>
            <a:off x="5780343" y="1311389"/>
            <a:ext cx="4811458" cy="3056422"/>
            <a:chOff x="4206207" y="2177240"/>
            <a:chExt cx="5174583" cy="3287093"/>
          </a:xfrm>
        </p:grpSpPr>
        <p:sp>
          <p:nvSpPr>
            <p:cNvPr id="11" name="Rectangle 8"/>
            <p:cNvSpPr>
              <a:spLocks noChangeArrowheads="1"/>
            </p:cNvSpPr>
            <p:nvPr/>
          </p:nvSpPr>
          <p:spPr bwMode="auto">
            <a:xfrm>
              <a:off x="4206207" y="4901625"/>
              <a:ext cx="5174583" cy="5627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1600" b="0" dirty="0">
                  <a:solidFill>
                    <a:schemeClr val="tx1"/>
                  </a:solidFill>
                  <a:latin typeface="+mn-lt"/>
                </a:rPr>
                <a:t>Amazon Picking Challenge</a:t>
              </a:r>
            </a:p>
            <a:p>
              <a:pPr eaLnBrk="0" hangingPunct="0">
                <a:spcBef>
                  <a:spcPct val="0"/>
                </a:spcBef>
              </a:pPr>
              <a:r>
                <a:rPr lang="en-US" b="0" dirty="0">
                  <a:solidFill>
                    <a:schemeClr val="tx1"/>
                  </a:solidFill>
                  <a:latin typeface="+mn-lt"/>
                  <a:hlinkClick r:id="rId5"/>
                </a:rPr>
                <a:t>http://www.robocup2016.org/en/events/amazon-picking-challenge/</a:t>
              </a:r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6"/>
            <a:srcRect r="9381"/>
            <a:stretch/>
          </p:blipFill>
          <p:spPr>
            <a:xfrm>
              <a:off x="4545686" y="2177240"/>
              <a:ext cx="4343399" cy="26960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6" name="Group 5"/>
          <p:cNvGrpSpPr/>
          <p:nvPr/>
        </p:nvGrpSpPr>
        <p:grpSpPr>
          <a:xfrm>
            <a:off x="1675020" y="4683390"/>
            <a:ext cx="4191000" cy="2174611"/>
            <a:chOff x="2400299" y="4724400"/>
            <a:chExt cx="4191000" cy="217461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7"/>
            <a:srcRect t="25077" r="12500" b="7483"/>
            <a:stretch/>
          </p:blipFill>
          <p:spPr>
            <a:xfrm>
              <a:off x="2400299" y="4724400"/>
              <a:ext cx="4191000" cy="1836057"/>
            </a:xfrm>
            <a:prstGeom prst="rect">
              <a:avLst/>
            </a:prstGeom>
          </p:spPr>
        </p:pic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732506" y="6560457"/>
              <a:ext cx="167898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1600" b="0" dirty="0">
                  <a:solidFill>
                    <a:schemeClr val="tx1"/>
                  </a:solidFill>
                  <a:latin typeface="+mn-lt"/>
                </a:rPr>
                <a:t>Amazon Prime Air</a:t>
              </a:r>
            </a:p>
          </p:txBody>
        </p:sp>
      </p:grpSp>
      <p:pic>
        <p:nvPicPr>
          <p:cNvPr id="983042" name="Picture 2" descr="Image result for amazon scout">
            <a:extLst>
              <a:ext uri="{FF2B5EF4-FFF2-40B4-BE49-F238E27FC236}">
                <a16:creationId xmlns:a16="http://schemas.microsoft.com/office/drawing/2014/main" id="{93D2BBE2-C906-423B-99C7-994F544A3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772" y="4679873"/>
            <a:ext cx="3282028" cy="1846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8">
            <a:extLst>
              <a:ext uri="{FF2B5EF4-FFF2-40B4-BE49-F238E27FC236}">
                <a16:creationId xmlns:a16="http://schemas.microsoft.com/office/drawing/2014/main" id="{FA101404-B092-4075-9417-F8DA75F272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1333" y="6499521"/>
            <a:ext cx="136947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Amazon Scout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994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Medical imaging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F605D9D-5941-4506-BF9C-1609E5241FDA}"/>
              </a:ext>
            </a:extLst>
          </p:cNvPr>
          <p:cNvGrpSpPr/>
          <p:nvPr/>
        </p:nvGrpSpPr>
        <p:grpSpPr>
          <a:xfrm>
            <a:off x="838200" y="1728215"/>
            <a:ext cx="2091295" cy="2729110"/>
            <a:chOff x="457200" y="1616075"/>
            <a:chExt cx="3505200" cy="4574236"/>
          </a:xfrm>
        </p:grpSpPr>
        <p:pic>
          <p:nvPicPr>
            <p:cNvPr id="340996" name="Picture 4" descr="mybrain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457200" y="1616075"/>
              <a:ext cx="3505200" cy="3505200"/>
            </a:xfrm>
            <a:prstGeom prst="rect">
              <a:avLst/>
            </a:prstGeom>
            <a:noFill/>
          </p:spPr>
        </p:pic>
        <p:sp>
          <p:nvSpPr>
            <p:cNvPr id="340999" name="Rectangle 7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932078" y="5210175"/>
              <a:ext cx="2496923" cy="9801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 rtl="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0" dirty="0">
                  <a:solidFill>
                    <a:srgbClr val="000000"/>
                  </a:solidFill>
                  <a:latin typeface="+mj-lt"/>
                </a:rPr>
                <a:t>3D imaging (MRI, CT)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879F24D-023F-439D-9C0A-316CC0F0BBE1}"/>
              </a:ext>
            </a:extLst>
          </p:cNvPr>
          <p:cNvGrpSpPr/>
          <p:nvPr/>
        </p:nvGrpSpPr>
        <p:grpSpPr>
          <a:xfrm>
            <a:off x="3352800" y="1728215"/>
            <a:ext cx="8374284" cy="2898707"/>
            <a:chOff x="1908858" y="3796316"/>
            <a:chExt cx="8374284" cy="2898707"/>
          </a:xfrm>
        </p:grpSpPr>
        <p:pic>
          <p:nvPicPr>
            <p:cNvPr id="984066" name="Picture 2" descr="Figure 1">
              <a:extLst>
                <a:ext uri="{FF2B5EF4-FFF2-40B4-BE49-F238E27FC236}">
                  <a16:creationId xmlns:a16="http://schemas.microsoft.com/office/drawing/2014/main" id="{96A4A93F-1AED-44ED-AF3A-FECB8138A0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08858" y="3796316"/>
              <a:ext cx="8374284" cy="22840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D4FC63E-B886-4FD6-91AD-951193FB14A9}"/>
                </a:ext>
              </a:extLst>
            </p:cNvPr>
            <p:cNvSpPr/>
            <p:nvPr/>
          </p:nvSpPr>
          <p:spPr>
            <a:xfrm>
              <a:off x="2697004" y="6110248"/>
              <a:ext cx="6755654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1600" b="0" dirty="0">
                  <a:solidFill>
                    <a:srgbClr val="000000"/>
                  </a:solidFill>
                  <a:latin typeface="+mj-lt"/>
                </a:rPr>
                <a:t>Skin cancer classification with deep learning </a:t>
              </a:r>
              <a:r>
                <a:rPr lang="en-US" sz="1600" b="0" dirty="0">
                  <a:solidFill>
                    <a:srgbClr val="000000"/>
                  </a:solidFill>
                  <a:latin typeface="+mj-lt"/>
                  <a:hlinkClick r:id="rId8"/>
                </a:rPr>
                <a:t>https://cs.stanford.edu/people/esteva/nature/</a:t>
              </a:r>
              <a:endParaRPr lang="en-US" sz="1600" b="0" dirty="0">
                <a:solidFill>
                  <a:srgbClr val="000000"/>
                </a:solidFill>
                <a:latin typeface="+mj-lt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&amp; Augmented Reality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514600" y="1061283"/>
            <a:ext cx="2895600" cy="2838510"/>
            <a:chOff x="609600" y="1371600"/>
            <a:chExt cx="2895600" cy="2838510"/>
          </a:xfrm>
        </p:grpSpPr>
        <p:pic>
          <p:nvPicPr>
            <p:cNvPr id="1000450" name="Picture 2" descr="http://onlinecmag.com/wp-content/uploads/2016/11/dsky.co_.jpg?x59574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" y="1371600"/>
              <a:ext cx="2895600" cy="23260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8"/>
            <p:cNvSpPr>
              <a:spLocks noChangeArrowheads="1"/>
            </p:cNvSpPr>
            <p:nvPr/>
          </p:nvSpPr>
          <p:spPr bwMode="auto">
            <a:xfrm>
              <a:off x="951665" y="3810000"/>
              <a:ext cx="2195987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2000" b="0" dirty="0">
                  <a:solidFill>
                    <a:schemeClr val="tx1"/>
                  </a:solidFill>
                  <a:latin typeface="+mn-lt"/>
                </a:rPr>
                <a:t>6DoF head tracking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867400" y="1608423"/>
            <a:ext cx="3358858" cy="2290822"/>
            <a:chOff x="3352800" y="1600200"/>
            <a:chExt cx="3358858" cy="2290822"/>
          </a:xfrm>
        </p:grpSpPr>
        <p:pic>
          <p:nvPicPr>
            <p:cNvPr id="1000452" name="Picture 4" descr="http://media.gizmodo.co.uk/wp-content/uploads/2015/07/oculus-rift-final-620x349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52800" y="1600200"/>
              <a:ext cx="3358858" cy="18907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8"/>
            <p:cNvSpPr>
              <a:spLocks noChangeArrowheads="1"/>
            </p:cNvSpPr>
            <p:nvPr/>
          </p:nvSpPr>
          <p:spPr bwMode="auto">
            <a:xfrm>
              <a:off x="3884957" y="3490912"/>
              <a:ext cx="2439643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2000" b="0" dirty="0">
                  <a:solidFill>
                    <a:schemeClr val="tx1"/>
                  </a:solidFill>
                  <a:latin typeface="+mn-lt"/>
                </a:rPr>
                <a:t>Hand &amp; body tracking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556230" y="4267200"/>
            <a:ext cx="3197371" cy="2377708"/>
            <a:chOff x="5032229" y="4219441"/>
            <a:chExt cx="3197371" cy="237770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32229" y="4219441"/>
              <a:ext cx="3197371" cy="1945254"/>
            </a:xfrm>
            <a:prstGeom prst="rect">
              <a:avLst/>
            </a:prstGeom>
          </p:spPr>
        </p:pic>
        <p:sp>
          <p:nvSpPr>
            <p:cNvPr id="13" name="Rectangle 8"/>
            <p:cNvSpPr>
              <a:spLocks noChangeArrowheads="1"/>
            </p:cNvSpPr>
            <p:nvPr/>
          </p:nvSpPr>
          <p:spPr bwMode="auto">
            <a:xfrm>
              <a:off x="5417410" y="6197039"/>
              <a:ext cx="242701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2000" b="0" dirty="0">
                  <a:solidFill>
                    <a:schemeClr val="tx1"/>
                  </a:solidFill>
                  <a:latin typeface="+mn-lt"/>
                </a:rPr>
                <a:t>3D-360 video capture</a:t>
              </a: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0" y="4226369"/>
            <a:ext cx="3674986" cy="1993213"/>
          </a:xfrm>
          <a:prstGeom prst="rect">
            <a:avLst/>
          </a:prstGeom>
        </p:spPr>
      </p:pic>
      <p:sp>
        <p:nvSpPr>
          <p:cNvPr id="16" name="Rectangle 8"/>
          <p:cNvSpPr>
            <a:spLocks noChangeArrowheads="1"/>
          </p:cNvSpPr>
          <p:nvPr/>
        </p:nvSpPr>
        <p:spPr bwMode="auto">
          <a:xfrm>
            <a:off x="2776398" y="6229449"/>
            <a:ext cx="26941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3D scene understanding</a:t>
            </a:r>
          </a:p>
        </p:txBody>
      </p:sp>
    </p:spTree>
    <p:extLst>
      <p:ext uri="{BB962C8B-B14F-4D97-AF65-F5344CB8AC3E}">
        <p14:creationId xmlns:p14="http://schemas.microsoft.com/office/powerpoint/2010/main" val="8906496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 of the art</a:t>
            </a:r>
          </a:p>
        </p:txBody>
      </p:sp>
      <p:sp>
        <p:nvSpPr>
          <p:cNvPr id="827395" name="Rectangle 3"/>
          <p:cNvSpPr>
            <a:spLocks noGrp="1" noChangeArrowheads="1"/>
          </p:cNvSpPr>
          <p:nvPr>
            <p:ph idx="1"/>
          </p:nvPr>
        </p:nvSpPr>
        <p:spPr>
          <a:xfrm>
            <a:off x="762000" y="1371600"/>
            <a:ext cx="10668000" cy="5257800"/>
          </a:xfrm>
        </p:spPr>
        <p:txBody>
          <a:bodyPr>
            <a:normAutofit/>
          </a:bodyPr>
          <a:lstStyle/>
          <a:p>
            <a:r>
              <a:rPr lang="en-US" sz="2800" dirty="0"/>
              <a:t>You just saw many examples of current systems.</a:t>
            </a:r>
          </a:p>
          <a:p>
            <a:pPr lvl="1"/>
            <a:r>
              <a:rPr lang="en-US" sz="2400" dirty="0"/>
              <a:t>Many of these are less than 5 years old</a:t>
            </a:r>
          </a:p>
          <a:p>
            <a:pPr lvl="1"/>
            <a:endParaRPr lang="en-US" sz="1600" dirty="0"/>
          </a:p>
          <a:p>
            <a:r>
              <a:rPr lang="en-US" sz="2800" dirty="0"/>
              <a:t>Computer vision is an active research area, and rapidly changing</a:t>
            </a:r>
            <a:endParaRPr lang="en-US" sz="2400" dirty="0"/>
          </a:p>
          <a:p>
            <a:pPr lvl="1"/>
            <a:r>
              <a:rPr lang="en-US" sz="2400" dirty="0"/>
              <a:t>Many new apps in the next 5 years</a:t>
            </a:r>
          </a:p>
          <a:p>
            <a:pPr lvl="1"/>
            <a:r>
              <a:rPr lang="en-US" sz="2400" dirty="0"/>
              <a:t>Deep learning and generative methods powering many modern applications</a:t>
            </a:r>
          </a:p>
          <a:p>
            <a:pPr lvl="1"/>
            <a:endParaRPr lang="en-US" sz="1400" dirty="0"/>
          </a:p>
          <a:p>
            <a:r>
              <a:rPr lang="en-US" sz="2800" dirty="0"/>
              <a:t>Many startups across a dizzying array of areas</a:t>
            </a:r>
          </a:p>
          <a:p>
            <a:pPr lvl="1"/>
            <a:r>
              <a:rPr lang="en-US" sz="2400" dirty="0"/>
              <a:t>Generative AI, robotics, autonomous vehicles, medical imaging, construction, inspection, VR/AR, 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3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3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3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3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9780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67200" y="1524000"/>
            <a:ext cx="19431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36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is computer vision difficult?</a:t>
            </a:r>
          </a:p>
        </p:txBody>
      </p:sp>
      <p:pic>
        <p:nvPicPr>
          <p:cNvPr id="1099779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95600" y="2286000"/>
            <a:ext cx="22860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99778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57401" y="1447800"/>
            <a:ext cx="2043953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3008262" y="3821668"/>
            <a:ext cx="2088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tx1"/>
                </a:solidFill>
                <a:latin typeface="+mn-lt"/>
              </a:rPr>
              <a:t>Viewpoint variation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29001" y="6248400"/>
            <a:ext cx="13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tx1"/>
                </a:solidFill>
                <a:latin typeface="+mn-lt"/>
              </a:rPr>
              <a:t>Illumination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212823" y="6107668"/>
            <a:ext cx="66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tx1"/>
                </a:solidFill>
                <a:latin typeface="+mn-lt"/>
              </a:rPr>
              <a:t>Scale</a:t>
            </a:r>
          </a:p>
        </p:txBody>
      </p:sp>
      <p:pic>
        <p:nvPicPr>
          <p:cNvPr id="1076225" name="Picture 1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981200" y="4343400"/>
            <a:ext cx="1968012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76226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276600" y="4572001"/>
            <a:ext cx="1981200" cy="13040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76228" name="Picture 4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419600" y="4800601"/>
            <a:ext cx="1981200" cy="13040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 descr="A picture containing outdoor, person, young, boy&#10;&#10;Description automatically generated">
            <a:extLst>
              <a:ext uri="{FF2B5EF4-FFF2-40B4-BE49-F238E27FC236}">
                <a16:creationId xmlns:a16="http://schemas.microsoft.com/office/drawing/2014/main" id="{6130EBEC-3807-4F1F-A322-5BEABAE9E1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2" y="1371600"/>
            <a:ext cx="3147848" cy="4718820"/>
          </a:xfrm>
          <a:prstGeom prst="rect">
            <a:avLst/>
          </a:prstGeom>
        </p:spPr>
      </p:pic>
      <p:sp>
        <p:nvSpPr>
          <p:cNvPr id="4" name="Rectangle 3">
            <a:hlinkClick r:id="rId10"/>
            <a:extLst>
              <a:ext uri="{FF2B5EF4-FFF2-40B4-BE49-F238E27FC236}">
                <a16:creationId xmlns:a16="http://schemas.microsoft.com/office/drawing/2014/main" id="{AED27E65-B332-4F44-9491-5D6B60797FEA}"/>
              </a:ext>
            </a:extLst>
          </p:cNvPr>
          <p:cNvSpPr/>
          <p:nvPr/>
        </p:nvSpPr>
        <p:spPr>
          <a:xfrm>
            <a:off x="7898695" y="5803686"/>
            <a:ext cx="224773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Credit: Flickr user </a:t>
            </a:r>
            <a:r>
              <a:rPr lang="en-US" b="0" dirty="0" err="1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michaelpaul</a:t>
            </a:r>
            <a:endParaRPr lang="en-US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computer vision difficult?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981200" y="1295401"/>
            <a:ext cx="4038600" cy="2366367"/>
            <a:chOff x="304800" y="1600200"/>
            <a:chExt cx="4876800" cy="2857500"/>
          </a:xfrm>
        </p:grpSpPr>
        <p:pic>
          <p:nvPicPr>
            <p:cNvPr id="1100804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04800" y="1676400"/>
              <a:ext cx="2286000" cy="14668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00805" name="Picture 5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676400" y="2743200"/>
              <a:ext cx="2286000" cy="17145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00806" name="Picture 6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2895600" y="1600200"/>
              <a:ext cx="2286000" cy="17145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1" name="TextBox 10"/>
          <p:cNvSpPr txBox="1"/>
          <p:nvPr/>
        </p:nvSpPr>
        <p:spPr>
          <a:xfrm>
            <a:off x="2976572" y="3745468"/>
            <a:ext cx="2158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tx1"/>
                </a:solidFill>
                <a:latin typeface="+mj-lt"/>
              </a:rPr>
              <a:t>Intra-class variation</a:t>
            </a:r>
          </a:p>
        </p:txBody>
      </p:sp>
      <p:pic>
        <p:nvPicPr>
          <p:cNvPr id="1100807" name="Picture 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90800" y="4191000"/>
            <a:ext cx="2781300" cy="2225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/>
          <p:cNvSpPr txBox="1"/>
          <p:nvPr/>
        </p:nvSpPr>
        <p:spPr>
          <a:xfrm>
            <a:off x="2916707" y="6424043"/>
            <a:ext cx="2108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tx1"/>
                </a:solidFill>
                <a:latin typeface="+mj-lt"/>
              </a:rPr>
              <a:t>Background clutter</a:t>
            </a:r>
          </a:p>
        </p:txBody>
      </p:sp>
      <p:pic>
        <p:nvPicPr>
          <p:cNvPr id="14" name="Picture 6" descr="bird_head_motion_blur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086600" y="1524000"/>
            <a:ext cx="2667000" cy="174141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/>
          <p:cNvSpPr txBox="1"/>
          <p:nvPr/>
        </p:nvSpPr>
        <p:spPr>
          <a:xfrm>
            <a:off x="6909828" y="3352800"/>
            <a:ext cx="3054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tx1"/>
                </a:solidFill>
                <a:latin typeface="+mj-lt"/>
              </a:rPr>
              <a:t>Motion (Source: S. Lazebnik)</a:t>
            </a:r>
          </a:p>
        </p:txBody>
      </p:sp>
      <p:pic>
        <p:nvPicPr>
          <p:cNvPr id="1074177" name="Picture 1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934200" y="4114800"/>
            <a:ext cx="2895600" cy="2171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Box 15"/>
          <p:cNvSpPr txBox="1"/>
          <p:nvPr/>
        </p:nvSpPr>
        <p:spPr>
          <a:xfrm>
            <a:off x="7855552" y="6336268"/>
            <a:ext cx="1178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tx1"/>
                </a:solidFill>
                <a:latin typeface="+mj-lt"/>
              </a:rPr>
              <a:t>Occlusion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Readings</a:t>
            </a:r>
          </a:p>
          <a:p>
            <a:pPr lvl="1"/>
            <a:r>
              <a:rPr lang="en-US" dirty="0"/>
              <a:t>Szeliski, Chapter 1 (Introduction)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Every image tells a story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724400" y="1524000"/>
            <a:ext cx="5638800" cy="4648200"/>
          </a:xfrm>
        </p:spPr>
        <p:txBody>
          <a:bodyPr>
            <a:normAutofit/>
          </a:bodyPr>
          <a:lstStyle/>
          <a:p>
            <a:r>
              <a:rPr lang="en-US" dirty="0"/>
              <a:t>Goal of computer vision: perceive the “story” behind the picture</a:t>
            </a:r>
          </a:p>
          <a:p>
            <a:r>
              <a:rPr lang="en-US" dirty="0"/>
              <a:t>Compute properties of the world</a:t>
            </a:r>
          </a:p>
          <a:p>
            <a:pPr lvl="1"/>
            <a:r>
              <a:rPr lang="en-US" dirty="0"/>
              <a:t>3D shape</a:t>
            </a:r>
          </a:p>
          <a:p>
            <a:pPr lvl="1"/>
            <a:r>
              <a:rPr lang="en-US" dirty="0"/>
              <a:t> Names of people or objects</a:t>
            </a:r>
          </a:p>
          <a:p>
            <a:pPr lvl="1"/>
            <a:r>
              <a:rPr lang="en-US" dirty="0"/>
              <a:t>What happened?</a:t>
            </a:r>
          </a:p>
        </p:txBody>
      </p:sp>
      <p:pic>
        <p:nvPicPr>
          <p:cNvPr id="6" name="Picture 5" descr="U121">
            <a:extLst>
              <a:ext uri="{FF2B5EF4-FFF2-40B4-BE49-F238E27FC236}">
                <a16:creationId xmlns:a16="http://schemas.microsoft.com/office/drawing/2014/main" id="{B7F80E69-1325-4B1E-9ACD-7285B4A51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618686"/>
            <a:ext cx="341194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01600" dist="762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The goal of computer vision</a:t>
            </a:r>
          </a:p>
        </p:txBody>
      </p:sp>
      <p:pic>
        <p:nvPicPr>
          <p:cNvPr id="19460" name="Picture 5" descr="U12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1600200"/>
            <a:ext cx="341194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016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67400" y="1676424"/>
            <a:ext cx="4495800" cy="4528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25AEB6-B136-4722-B6BE-AB2B7CF5F202}"/>
              </a:ext>
            </a:extLst>
          </p:cNvPr>
          <p:cNvSpPr txBox="1"/>
          <p:nvPr/>
        </p:nvSpPr>
        <p:spPr>
          <a:xfrm>
            <a:off x="9334500" y="101089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What an image looks like to a computer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/>
              <a:t>Can computers match human perception?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848464" y="1432719"/>
            <a:ext cx="5733936" cy="4906962"/>
          </a:xfrm>
        </p:spPr>
        <p:txBody>
          <a:bodyPr>
            <a:normAutofit/>
          </a:bodyPr>
          <a:lstStyle/>
          <a:p>
            <a:r>
              <a:rPr lang="en-US" dirty="0"/>
              <a:t>Yes and no (mainly no)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computers can be better at “easy” things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humans are better at “hard” things</a:t>
            </a:r>
          </a:p>
          <a:p>
            <a:pPr lvl="1"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dirty="0"/>
              <a:t>But huge progress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Accelerating in the last five years due to deep learning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What is considered “hard” keeps changing</a:t>
            </a:r>
          </a:p>
          <a:p>
            <a:pPr lvl="1"/>
            <a:endParaRPr lang="en-US" dirty="0"/>
          </a:p>
        </p:txBody>
      </p:sp>
      <p:pic>
        <p:nvPicPr>
          <p:cNvPr id="19460" name="Picture 5" descr="U12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1600200"/>
            <a:ext cx="341194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01600" dist="762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 of computer vision</a:t>
            </a:r>
          </a:p>
        </p:txBody>
      </p:sp>
      <p:pic>
        <p:nvPicPr>
          <p:cNvPr id="10936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1447800"/>
            <a:ext cx="771525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 of computer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95400"/>
            <a:ext cx="8229600" cy="838200"/>
          </a:xfrm>
        </p:spPr>
        <p:txBody>
          <a:bodyPr/>
          <a:lstStyle/>
          <a:p>
            <a:r>
              <a:rPr lang="en-US" dirty="0"/>
              <a:t>Compute the 3D shape of the world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EE4FCA0-9202-4A6A-88B0-0FF5DF40F6DF}"/>
              </a:ext>
            </a:extLst>
          </p:cNvPr>
          <p:cNvGrpSpPr/>
          <p:nvPr/>
        </p:nvGrpSpPr>
        <p:grpSpPr>
          <a:xfrm>
            <a:off x="6553200" y="1828800"/>
            <a:ext cx="3733800" cy="2590800"/>
            <a:chOff x="6553200" y="1828800"/>
            <a:chExt cx="3733800" cy="2590800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553200" y="2057400"/>
              <a:ext cx="3529724" cy="2362200"/>
            </a:xfrm>
            <a:prstGeom prst="rect">
              <a:avLst/>
            </a:prstGeom>
            <a:noFill/>
            <a:ln w="19050" cap="flat" cmpd="sng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4" name="Picture 2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9220200" y="1828800"/>
              <a:ext cx="1066800" cy="2245614"/>
            </a:xfrm>
            <a:prstGeom prst="rect">
              <a:avLst/>
            </a:prstGeom>
            <a:noFill/>
            <a:ln w="19050" cap="flat" cmpd="sng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7834FB9-04D1-4E9F-AE63-00B42B6B4C54}"/>
              </a:ext>
            </a:extLst>
          </p:cNvPr>
          <p:cNvGrpSpPr/>
          <p:nvPr/>
        </p:nvGrpSpPr>
        <p:grpSpPr>
          <a:xfrm>
            <a:off x="6450054" y="4800600"/>
            <a:ext cx="3997814" cy="1690688"/>
            <a:chOff x="6450054" y="4800600"/>
            <a:chExt cx="3997814" cy="1690688"/>
          </a:xfrm>
        </p:grpSpPr>
        <p:pic>
          <p:nvPicPr>
            <p:cNvPr id="16" name="Picture 2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450054" y="4800601"/>
              <a:ext cx="2236747" cy="16906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76901" name="Picture 5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9144001" y="4800600"/>
              <a:ext cx="1303867" cy="1676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Right Arrow 17"/>
            <p:cNvSpPr/>
            <p:nvPr/>
          </p:nvSpPr>
          <p:spPr>
            <a:xfrm>
              <a:off x="8751426" y="5527875"/>
              <a:ext cx="367373" cy="304800"/>
            </a:xfrm>
            <a:prstGeom prst="rightArrow">
              <a:avLst>
                <a:gd name="adj1" fmla="val 50000"/>
                <a:gd name="adj2" fmla="val 79508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F56C7066-4D69-4755-B910-40FD8F8AE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703" y="2213419"/>
            <a:ext cx="3338658" cy="170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zed-spatial-mapping-point-cloud">
            <a:hlinkClick r:id="" action="ppaction://media"/>
            <a:extLst>
              <a:ext uri="{FF2B5EF4-FFF2-40B4-BE49-F238E27FC236}">
                <a16:creationId xmlns:a16="http://schemas.microsoft.com/office/drawing/2014/main" id="{E1900F7B-9117-4EE5-9A12-C0CFC29DFD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09600" y="3695700"/>
            <a:ext cx="4944534" cy="27813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F85947E-892C-41B0-AC95-341C645FB7C2}"/>
              </a:ext>
            </a:extLst>
          </p:cNvPr>
          <p:cNvSpPr txBox="1"/>
          <p:nvPr/>
        </p:nvSpPr>
        <p:spPr>
          <a:xfrm>
            <a:off x="1999129" y="3338882"/>
            <a:ext cx="145532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ZED 2i Camera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1138" name="Picture 2" descr="031111_034757+8_beijing_e031124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lum bright="-6000" contrast="18000"/>
          </a:blip>
          <a:srcRect l="7777" t="1466" r="16173"/>
          <a:stretch>
            <a:fillRect/>
          </a:stretch>
        </p:blipFill>
        <p:spPr bwMode="auto">
          <a:xfrm>
            <a:off x="1524000" y="381000"/>
            <a:ext cx="9144000" cy="6096000"/>
          </a:xfrm>
          <a:prstGeom prst="rect">
            <a:avLst/>
          </a:prstGeom>
          <a:noFill/>
        </p:spPr>
      </p:pic>
      <p:sp>
        <p:nvSpPr>
          <p:cNvPr id="731140" name="Text Box 4"/>
          <p:cNvSpPr txBox="1">
            <a:spLocks noChangeArrowheads="1"/>
          </p:cNvSpPr>
          <p:nvPr/>
        </p:nvSpPr>
        <p:spPr bwMode="auto">
          <a:xfrm>
            <a:off x="1752600" y="762001"/>
            <a:ext cx="1143000" cy="519113"/>
          </a:xfrm>
          <a:prstGeom prst="rect">
            <a:avLst/>
          </a:prstGeom>
          <a:solidFill>
            <a:srgbClr val="00008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cs typeface="Arial" charset="0"/>
              </a:rPr>
              <a:t>sky</a:t>
            </a:r>
          </a:p>
        </p:txBody>
      </p:sp>
      <p:sp>
        <p:nvSpPr>
          <p:cNvPr id="731141" name="Text Box 5"/>
          <p:cNvSpPr txBox="1">
            <a:spLocks noChangeArrowheads="1"/>
          </p:cNvSpPr>
          <p:nvPr/>
        </p:nvSpPr>
        <p:spPr bwMode="auto">
          <a:xfrm>
            <a:off x="5105400" y="1447801"/>
            <a:ext cx="1828800" cy="519113"/>
          </a:xfrm>
          <a:prstGeom prst="rect">
            <a:avLst/>
          </a:prstGeom>
          <a:solidFill>
            <a:srgbClr val="00008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cs typeface="Arial" charset="0"/>
              </a:rPr>
              <a:t>building</a:t>
            </a:r>
          </a:p>
        </p:txBody>
      </p:sp>
      <p:sp>
        <p:nvSpPr>
          <p:cNvPr id="731142" name="Text Box 6"/>
          <p:cNvSpPr txBox="1">
            <a:spLocks noChangeArrowheads="1"/>
          </p:cNvSpPr>
          <p:nvPr/>
        </p:nvSpPr>
        <p:spPr bwMode="auto">
          <a:xfrm>
            <a:off x="1524000" y="2514601"/>
            <a:ext cx="1143000" cy="519113"/>
          </a:xfrm>
          <a:prstGeom prst="rect">
            <a:avLst/>
          </a:prstGeom>
          <a:solidFill>
            <a:srgbClr val="00008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cs typeface="Arial" charset="0"/>
              </a:rPr>
              <a:t>flag</a:t>
            </a:r>
          </a:p>
        </p:txBody>
      </p:sp>
      <p:sp>
        <p:nvSpPr>
          <p:cNvPr id="731143" name="Text Box 7"/>
          <p:cNvSpPr txBox="1">
            <a:spLocks noChangeArrowheads="1"/>
          </p:cNvSpPr>
          <p:nvPr/>
        </p:nvSpPr>
        <p:spPr bwMode="auto">
          <a:xfrm>
            <a:off x="9448800" y="4038601"/>
            <a:ext cx="1143000" cy="519113"/>
          </a:xfrm>
          <a:prstGeom prst="rect">
            <a:avLst/>
          </a:prstGeom>
          <a:solidFill>
            <a:srgbClr val="00008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cs typeface="Arial" charset="0"/>
              </a:rPr>
              <a:t>wall</a:t>
            </a:r>
          </a:p>
        </p:txBody>
      </p:sp>
      <p:sp>
        <p:nvSpPr>
          <p:cNvPr id="731144" name="Text Box 8"/>
          <p:cNvSpPr txBox="1">
            <a:spLocks noChangeArrowheads="1"/>
          </p:cNvSpPr>
          <p:nvPr/>
        </p:nvSpPr>
        <p:spPr bwMode="auto">
          <a:xfrm>
            <a:off x="1752600" y="3810001"/>
            <a:ext cx="1447800" cy="519113"/>
          </a:xfrm>
          <a:prstGeom prst="rect">
            <a:avLst/>
          </a:prstGeom>
          <a:solidFill>
            <a:srgbClr val="00008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cs typeface="Arial" charset="0"/>
              </a:rPr>
              <a:t>banner</a:t>
            </a:r>
          </a:p>
        </p:txBody>
      </p:sp>
      <p:sp>
        <p:nvSpPr>
          <p:cNvPr id="731145" name="Text Box 9"/>
          <p:cNvSpPr txBox="1">
            <a:spLocks noChangeArrowheads="1"/>
          </p:cNvSpPr>
          <p:nvPr/>
        </p:nvSpPr>
        <p:spPr bwMode="auto">
          <a:xfrm>
            <a:off x="2819400" y="4800601"/>
            <a:ext cx="990600" cy="519113"/>
          </a:xfrm>
          <a:prstGeom prst="rect">
            <a:avLst/>
          </a:prstGeom>
          <a:solidFill>
            <a:srgbClr val="00008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cs typeface="Arial" charset="0"/>
              </a:rPr>
              <a:t>bus</a:t>
            </a:r>
          </a:p>
        </p:txBody>
      </p:sp>
      <p:sp>
        <p:nvSpPr>
          <p:cNvPr id="731146" name="Text Box 10"/>
          <p:cNvSpPr txBox="1">
            <a:spLocks noChangeArrowheads="1"/>
          </p:cNvSpPr>
          <p:nvPr/>
        </p:nvSpPr>
        <p:spPr bwMode="auto">
          <a:xfrm>
            <a:off x="6019800" y="5943601"/>
            <a:ext cx="1066800" cy="519113"/>
          </a:xfrm>
          <a:prstGeom prst="rect">
            <a:avLst/>
          </a:prstGeom>
          <a:solidFill>
            <a:srgbClr val="00008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cs typeface="Arial" charset="0"/>
              </a:rPr>
              <a:t>cars</a:t>
            </a:r>
          </a:p>
        </p:txBody>
      </p:sp>
      <p:sp>
        <p:nvSpPr>
          <p:cNvPr id="731147" name="Text Box 11"/>
          <p:cNvSpPr txBox="1">
            <a:spLocks noChangeArrowheads="1"/>
          </p:cNvSpPr>
          <p:nvPr/>
        </p:nvSpPr>
        <p:spPr bwMode="auto">
          <a:xfrm>
            <a:off x="8991600" y="4800601"/>
            <a:ext cx="990600" cy="519113"/>
          </a:xfrm>
          <a:prstGeom prst="rect">
            <a:avLst/>
          </a:prstGeom>
          <a:solidFill>
            <a:srgbClr val="00008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cs typeface="Arial" charset="0"/>
              </a:rPr>
              <a:t>bus</a:t>
            </a:r>
          </a:p>
        </p:txBody>
      </p:sp>
      <p:sp>
        <p:nvSpPr>
          <p:cNvPr id="731148" name="Text Box 12"/>
          <p:cNvSpPr txBox="1">
            <a:spLocks noChangeArrowheads="1"/>
          </p:cNvSpPr>
          <p:nvPr/>
        </p:nvSpPr>
        <p:spPr bwMode="auto">
          <a:xfrm>
            <a:off x="4724400" y="3505201"/>
            <a:ext cx="1143000" cy="519113"/>
          </a:xfrm>
          <a:prstGeom prst="rect">
            <a:avLst/>
          </a:prstGeom>
          <a:solidFill>
            <a:srgbClr val="00008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cs typeface="Arial" charset="0"/>
              </a:rPr>
              <a:t>face</a:t>
            </a:r>
          </a:p>
        </p:txBody>
      </p:sp>
      <p:sp>
        <p:nvSpPr>
          <p:cNvPr id="731149" name="Text Box 13"/>
          <p:cNvSpPr txBox="1">
            <a:spLocks noChangeArrowheads="1"/>
          </p:cNvSpPr>
          <p:nvPr/>
        </p:nvSpPr>
        <p:spPr bwMode="auto">
          <a:xfrm>
            <a:off x="6629400" y="4419601"/>
            <a:ext cx="2133600" cy="519113"/>
          </a:xfrm>
          <a:prstGeom prst="rect">
            <a:avLst/>
          </a:prstGeom>
          <a:solidFill>
            <a:srgbClr val="00008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cs typeface="Arial" charset="0"/>
              </a:rPr>
              <a:t>street lamp</a:t>
            </a:r>
          </a:p>
        </p:txBody>
      </p:sp>
      <p:sp>
        <p:nvSpPr>
          <p:cNvPr id="731150" name="Text Box 14"/>
          <p:cNvSpPr txBox="1">
            <a:spLocks noChangeArrowheads="1"/>
          </p:cNvSpPr>
          <p:nvPr/>
        </p:nvSpPr>
        <p:spPr bwMode="auto">
          <a:xfrm>
            <a:off x="7777164" y="6194425"/>
            <a:ext cx="2822575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l" eaLnBrk="0" hangingPunct="0">
              <a:spcBef>
                <a:spcPct val="0"/>
              </a:spcBef>
            </a:pPr>
            <a:r>
              <a:rPr lang="en-US" b="0">
                <a:solidFill>
                  <a:schemeClr val="bg1"/>
                </a:solidFill>
                <a:cs typeface="Arial" charset="0"/>
              </a:rPr>
              <a:t>slide credit: Fei-Fei, Fergus &amp; Torralba 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0.1.2417"/>
  <p:tag name="SLIDO_PRESENTATION_ID" val="00000000-0000-0000-0000-000000000000"/>
  <p:tag name="SLIDO_EVENT_UUID" val="f6c2a710-1c8b-40db-a7af-1f9857076e4e"/>
  <p:tag name="SLIDO_EVENT_SECTION_UUID" val="730f02d7-bcb0-4b4f-8e5d-3b95d31752c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yriad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86549</TotalTime>
  <Words>626</Words>
  <Application>Microsoft Office PowerPoint</Application>
  <PresentationFormat>Widescreen</PresentationFormat>
  <Paragraphs>122</Paragraphs>
  <Slides>26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Myriad Pro</vt:lpstr>
      <vt:lpstr>Times New Roman</vt:lpstr>
      <vt:lpstr>Office Theme</vt:lpstr>
      <vt:lpstr>Intro to Computer Vision</vt:lpstr>
      <vt:lpstr>PowerPoint Presentation</vt:lpstr>
      <vt:lpstr>PowerPoint Presentation</vt:lpstr>
      <vt:lpstr>Every image tells a story</vt:lpstr>
      <vt:lpstr>The goal of computer vision</vt:lpstr>
      <vt:lpstr>Can computers match human perception?</vt:lpstr>
      <vt:lpstr>The goal of computer vision</vt:lpstr>
      <vt:lpstr>The goal of computer vision</vt:lpstr>
      <vt:lpstr>PowerPoint Presentation</vt:lpstr>
      <vt:lpstr>The goal of computer vision</vt:lpstr>
      <vt:lpstr>PowerPoint Presentation</vt:lpstr>
      <vt:lpstr>Why study computer vision?</vt:lpstr>
      <vt:lpstr>Optical character recognition (OCR)</vt:lpstr>
      <vt:lpstr>Face detection</vt:lpstr>
      <vt:lpstr>Face analysis and recognition</vt:lpstr>
      <vt:lpstr>Vision-based biometrics</vt:lpstr>
      <vt:lpstr>Login without a password</vt:lpstr>
      <vt:lpstr>Sports</vt:lpstr>
      <vt:lpstr>Smart cars</vt:lpstr>
      <vt:lpstr>Self-driving cars</vt:lpstr>
      <vt:lpstr>Robotics</vt:lpstr>
      <vt:lpstr>Medical imaging</vt:lpstr>
      <vt:lpstr>Virtual &amp; Augmented Reality</vt:lpstr>
      <vt:lpstr>Current state of the art</vt:lpstr>
      <vt:lpstr>Why is computer vision difficult?</vt:lpstr>
      <vt:lpstr>Why is computer vision difficult?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CS6670: Computer Vision</dc:title>
  <dc:creator>Noah Snavely</dc:creator>
  <cp:lastModifiedBy>Alrefai, Ghaith</cp:lastModifiedBy>
  <cp:revision>415</cp:revision>
  <cp:lastPrinted>2024-02-26T06:41:45Z</cp:lastPrinted>
  <dcterms:created xsi:type="dcterms:W3CDTF">2003-06-12T19:48:44Z</dcterms:created>
  <dcterms:modified xsi:type="dcterms:W3CDTF">2024-05-12T09:11:32Z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oAppVersion">
    <vt:lpwstr>1.0.1.2417</vt:lpwstr>
  </property>
</Properties>
</file>

<file path=docProps/thumbnail.jpeg>
</file>